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9AFC9-E7DB-4AFA-AEBB-C6091DFDA0F7}" type="datetimeFigureOut">
              <a:rPr lang="en-US" smtClean="0"/>
              <a:t>4/27/2011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1B511-1A8F-4591-89BC-2EF46F134E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begin: Review 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does the opening scene take place? What holiday is it?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Why does </a:t>
            </a:r>
            <a:r>
              <a:rPr lang="en-US" dirty="0" err="1" smtClean="0"/>
              <a:t>Marullus</a:t>
            </a:r>
            <a:r>
              <a:rPr lang="en-US" dirty="0" smtClean="0"/>
              <a:t> criticize the mob?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Who is </a:t>
            </a:r>
            <a:r>
              <a:rPr lang="en-US" dirty="0" err="1" smtClean="0"/>
              <a:t>Calphurnia</a:t>
            </a:r>
            <a:r>
              <a:rPr lang="en-US" dirty="0" smtClean="0"/>
              <a:t>? What is her problem? What does Caesar ask Antony to do to help?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does the soothsayer tell Caesar? Which tragic and literary element is this?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Caesar’s reaction to the soothsayer?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did Cassius save Caesar’s life, according to Cassius?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Before we begin: Review Questions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we begin: Review Questions </dc:title>
  <dc:creator>Casey Hughes Campbell</dc:creator>
  <cp:lastModifiedBy>Casey Hughes Campbell</cp:lastModifiedBy>
  <cp:revision>1</cp:revision>
  <dcterms:created xsi:type="dcterms:W3CDTF">2011-04-27T12:40:49Z</dcterms:created>
  <dcterms:modified xsi:type="dcterms:W3CDTF">2011-04-27T12:45:44Z</dcterms:modified>
</cp:coreProperties>
</file>