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BDFF-AD8D-4537-A587-9F747C07021B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D2F-94BD-4220-A81E-C546C84B0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BDFF-AD8D-4537-A587-9F747C07021B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D2F-94BD-4220-A81E-C546C84B0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BDFF-AD8D-4537-A587-9F747C07021B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D2F-94BD-4220-A81E-C546C84B0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BDFF-AD8D-4537-A587-9F747C07021B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D2F-94BD-4220-A81E-C546C84B0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BDFF-AD8D-4537-A587-9F747C07021B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D2F-94BD-4220-A81E-C546C84B0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BDFF-AD8D-4537-A587-9F747C07021B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D2F-94BD-4220-A81E-C546C84B0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BDFF-AD8D-4537-A587-9F747C07021B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D2F-94BD-4220-A81E-C546C84B0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BDFF-AD8D-4537-A587-9F747C07021B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D2F-94BD-4220-A81E-C546C84B0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BDFF-AD8D-4537-A587-9F747C07021B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D2F-94BD-4220-A81E-C546C84B0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BDFF-AD8D-4537-A587-9F747C07021B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D2F-94BD-4220-A81E-C546C84B0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BDFF-AD8D-4537-A587-9F747C07021B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D2F-94BD-4220-A81E-C546C84B0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9BDFF-AD8D-4537-A587-9F747C07021B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B8D2F-94BD-4220-A81E-C546C84B03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ushistory.org/Declaration/document/images/declarationdraft_larg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4038600" cy="5791200"/>
          </a:xfrm>
        </p:spPr>
        <p:txBody>
          <a:bodyPr/>
          <a:lstStyle/>
          <a:p>
            <a:r>
              <a:rPr lang="en-US" b="1" dirty="0" smtClean="0">
                <a:latin typeface="Bernard MT Condensed" pitchFamily="18" charset="0"/>
              </a:rPr>
              <a:t>The </a:t>
            </a:r>
            <a:br>
              <a:rPr lang="en-US" b="1" dirty="0" smtClean="0">
                <a:latin typeface="Bernard MT Condensed" pitchFamily="18" charset="0"/>
              </a:rPr>
            </a:br>
            <a:r>
              <a:rPr lang="en-US" b="1" dirty="0" smtClean="0">
                <a:latin typeface="Bernard MT Condensed" pitchFamily="18" charset="0"/>
              </a:rPr>
              <a:t>Declaration </a:t>
            </a:r>
            <a:br>
              <a:rPr lang="en-US" b="1" dirty="0" smtClean="0">
                <a:latin typeface="Bernard MT Condensed" pitchFamily="18" charset="0"/>
              </a:rPr>
            </a:br>
            <a:r>
              <a:rPr lang="en-US" b="1" dirty="0" smtClean="0">
                <a:latin typeface="Bernard MT Condensed" pitchFamily="18" charset="0"/>
              </a:rPr>
              <a:t>of Independence</a:t>
            </a:r>
            <a:endParaRPr lang="en-US" b="1" dirty="0">
              <a:latin typeface="Bernard MT Condensed" pitchFamily="18" charset="0"/>
            </a:endParaRPr>
          </a:p>
        </p:txBody>
      </p:sp>
      <p:pic>
        <p:nvPicPr>
          <p:cNvPr id="1028" name="Picture 4" descr="declaration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9100" y="533400"/>
            <a:ext cx="4762500" cy="5753101"/>
          </a:xfrm>
          <a:prstGeom prst="rect">
            <a:avLst/>
          </a:prstGeom>
          <a:noFill/>
          <a:ln w="104775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information that you need for your notes will be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Jefferson is responsible for writing the first draft of the Declaration</a:t>
            </a:r>
            <a:r>
              <a:rPr lang="en-US" dirty="0" smtClean="0"/>
              <a:t>.  This is an image of this first draft.</a:t>
            </a:r>
            <a:endParaRPr lang="en-US" dirty="0"/>
          </a:p>
        </p:txBody>
      </p:sp>
      <p:pic>
        <p:nvPicPr>
          <p:cNvPr id="4098" name="Picture 2" descr="declarationdra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828800"/>
            <a:ext cx="6172200" cy="7181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 a look at some of the </a:t>
            </a:r>
            <a:br>
              <a:rPr lang="en-US" dirty="0" smtClean="0"/>
            </a:br>
            <a:r>
              <a:rPr lang="en-US" dirty="0" smtClean="0"/>
              <a:t>revisions on the first draft.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                                          self-evident,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We hold these truths to be ^</a:t>
            </a:r>
            <a:r>
              <a:rPr lang="en-US" b="1" strike="sngStrike" dirty="0" smtClean="0"/>
              <a:t>sacred &amp; undeniable;</a:t>
            </a:r>
            <a:r>
              <a:rPr lang="en-US" b="1" dirty="0" smtClean="0"/>
              <a:t> </a:t>
            </a:r>
            <a:r>
              <a:rPr lang="en-US" b="1" dirty="0" smtClean="0"/>
              <a:t>that all Men</a:t>
            </a:r>
            <a:r>
              <a:rPr lang="en-US" dirty="0"/>
              <a:t> </a:t>
            </a:r>
            <a:r>
              <a:rPr lang="en-US" b="1" dirty="0" smtClean="0"/>
              <a:t>are created equal </a:t>
            </a:r>
            <a:r>
              <a:rPr lang="en-US" b="1" strike="sngStrike" dirty="0" smtClean="0"/>
              <a:t>&amp; independent;</a:t>
            </a:r>
            <a:r>
              <a:rPr lang="en-US" b="1" dirty="0" smtClean="0"/>
              <a:t> that </a:t>
            </a:r>
          </a:p>
          <a:p>
            <a:pPr>
              <a:buNone/>
            </a:pPr>
            <a:r>
              <a:rPr lang="en-US" i="1" dirty="0" smtClean="0"/>
              <a:t>     they are endowed by their creator with</a:t>
            </a:r>
            <a:endParaRPr lang="en-US" b="1" dirty="0"/>
          </a:p>
          <a:p>
            <a:pPr>
              <a:buNone/>
            </a:pPr>
            <a:r>
              <a:rPr lang="en-US" b="1" dirty="0" smtClean="0"/>
              <a:t>	^</a:t>
            </a:r>
            <a:r>
              <a:rPr lang="en-US" b="1" strike="sngStrike" dirty="0" smtClean="0"/>
              <a:t>from that equal creation they</a:t>
            </a:r>
            <a:r>
              <a:rPr lang="en-US" dirty="0" smtClean="0"/>
              <a:t> </a:t>
            </a:r>
            <a:r>
              <a:rPr lang="en-US" i="1" strike="sngStrike" dirty="0" smtClean="0"/>
              <a:t>equal rights, some of which are</a:t>
            </a:r>
            <a:r>
              <a:rPr lang="en-US" dirty="0" smtClean="0"/>
              <a:t> </a:t>
            </a:r>
            <a:r>
              <a:rPr lang="en-US" b="1" strike="sngStrike" dirty="0" smtClean="0"/>
              <a:t>derive in rights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Jefferson then presented his draft to Congress who created the final draft.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Take a look at some of Jefferson’s writing that Congress omitted.  </a:t>
            </a:r>
          </a:p>
          <a:p>
            <a:pPr>
              <a:buNone/>
            </a:pPr>
            <a:r>
              <a:rPr lang="en-US" strike="sngStrike" dirty="0" smtClean="0"/>
              <a:t>    This piratical warfare, the opprobrium of INFIDEL powers, is the warfare of the CHRISTIAN king of Great Britain. Determined to keep open a market where MEN should be bought &amp; sold, he has prostituted his negative for suppressing every legislative attempt to prohibit or to restrain this execrable commerce.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copy of the Declaration of Independence in the National Archives is neither Jefferson’s draft or the draft from Congress </a:t>
            </a:r>
            <a:endParaRPr lang="en-US" dirty="0"/>
          </a:p>
        </p:txBody>
      </p:sp>
      <p:pic>
        <p:nvPicPr>
          <p:cNvPr id="16386" name="Picture 2" descr="http://www.archives.gov/nae/visit/images/visit-us-main-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971800"/>
            <a:ext cx="5953125" cy="3657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The draft in the National Archives is a third version which was handwritten after revisions and the adoption of the original on July 4.  It was signed on July 19, 1776.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124200"/>
          <a:ext cx="6096000" cy="268224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FIRST DRAFT</a:t>
                      </a:r>
                    </a:p>
                  </a:txBody>
                  <a:tcPr marL="76200" marR="76200" marT="190500" marB="190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REPORTED DRAFT</a:t>
                      </a:r>
                    </a:p>
                  </a:txBody>
                  <a:tcPr marL="76200" marR="76200" marT="190500" marB="190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ENGROSSED COPY</a:t>
                      </a:r>
                    </a:p>
                  </a:txBody>
                  <a:tcPr marL="76200" marR="76200" marT="190500" marB="190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A Declaration by the Representatives of the United States of America in general Congress assembled.</a:t>
                      </a:r>
                    </a:p>
                  </a:txBody>
                  <a:tcPr marL="76200" marR="76200" marT="190500" marB="190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 Declaration by the Representatives of the UNITED STATES OF AMERICA in General Congress assembled.</a:t>
                      </a:r>
                    </a:p>
                  </a:txBody>
                  <a:tcPr marL="76200" marR="76200" marT="190500" marB="190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Congress, July 4,1776. </a:t>
                      </a:r>
                    </a:p>
                    <a:p>
                      <a:r>
                        <a:rPr lang="en-US" dirty="0"/>
                        <a:t>The unanimous Declaration of the thirteen United States of America.</a:t>
                      </a:r>
                    </a:p>
                  </a:txBody>
                  <a:tcPr marL="76200" marR="76200" marT="190500" marB="190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265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 Declaration  of Independence</vt:lpstr>
      <vt:lpstr>Any information that you need for your notes will be in red.</vt:lpstr>
      <vt:lpstr>Jefferson is responsible for writing the first draft of the Declaration.  This is an image of this first draft.</vt:lpstr>
      <vt:lpstr>Take a look at some of the  revisions on the first draft.</vt:lpstr>
      <vt:lpstr>Jefferson then presented his draft to Congress who created the final draft. </vt:lpstr>
      <vt:lpstr>The copy of the Declaration of Independence in the National Archives is neither Jefferson’s draft or the draft from Congress 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Declaration  of Independence</dc:title>
  <dc:creator>Casey Hughes Campbell</dc:creator>
  <cp:lastModifiedBy>Casey Hughes Campbell</cp:lastModifiedBy>
  <cp:revision>15</cp:revision>
  <dcterms:created xsi:type="dcterms:W3CDTF">2011-02-02T18:40:22Z</dcterms:created>
  <dcterms:modified xsi:type="dcterms:W3CDTF">2011-02-02T21:09:49Z</dcterms:modified>
</cp:coreProperties>
</file>