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0"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0DE56B0F-495D-4FA6-B92B-8ED90FD68FCD}" type="datetimeFigureOut">
              <a:rPr lang="en-US" smtClean="0"/>
              <a:t>11/22/2010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4385EB88-3219-4D97-AFB8-541C30652BE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DE56B0F-495D-4FA6-B92B-8ED90FD68FCD}" type="datetimeFigureOut">
              <a:rPr lang="en-US" smtClean="0"/>
              <a:t>11/22/2010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385EB88-3219-4D97-AFB8-541C30652BE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DE56B0F-495D-4FA6-B92B-8ED90FD68FCD}" type="datetimeFigureOut">
              <a:rPr lang="en-US" smtClean="0"/>
              <a:t>11/22/2010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385EB88-3219-4D97-AFB8-541C30652BE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DE56B0F-495D-4FA6-B92B-8ED90FD68FCD}" type="datetimeFigureOut">
              <a:rPr lang="en-US" smtClean="0"/>
              <a:t>11/22/2010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385EB88-3219-4D97-AFB8-541C30652BE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DE56B0F-495D-4FA6-B92B-8ED90FD68FCD}" type="datetimeFigureOut">
              <a:rPr lang="en-US" smtClean="0"/>
              <a:t>11/22/2010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385EB88-3219-4D97-AFB8-541C30652BE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DE56B0F-495D-4FA6-B92B-8ED90FD68FCD}" type="datetimeFigureOut">
              <a:rPr lang="en-US" smtClean="0"/>
              <a:t>11/22/2010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385EB88-3219-4D97-AFB8-541C30652BE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DE56B0F-495D-4FA6-B92B-8ED90FD68FCD}" type="datetimeFigureOut">
              <a:rPr lang="en-US" smtClean="0"/>
              <a:t>11/22/2010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385EB88-3219-4D97-AFB8-541C30652BE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DE56B0F-495D-4FA6-B92B-8ED90FD68FCD}" type="datetimeFigureOut">
              <a:rPr lang="en-US" smtClean="0"/>
              <a:t>11/22/2010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385EB88-3219-4D97-AFB8-541C30652BE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0DE56B0F-495D-4FA6-B92B-8ED90FD68FCD}" type="datetimeFigureOut">
              <a:rPr lang="en-US" smtClean="0"/>
              <a:t>11/22/2010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385EB88-3219-4D97-AFB8-541C30652BE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DE56B0F-495D-4FA6-B92B-8ED90FD68FCD}" type="datetimeFigureOut">
              <a:rPr lang="en-US" smtClean="0"/>
              <a:t>11/22/2010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385EB88-3219-4D97-AFB8-541C30652BE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DE56B0F-495D-4FA6-B92B-8ED90FD68FCD}" type="datetimeFigureOut">
              <a:rPr lang="en-US" smtClean="0"/>
              <a:t>11/22/2010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385EB88-3219-4D97-AFB8-541C30652BEC}"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DE56B0F-495D-4FA6-B92B-8ED90FD68FCD}" type="datetimeFigureOut">
              <a:rPr lang="en-US" smtClean="0"/>
              <a:t>11/22/2010</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385EB88-3219-4D97-AFB8-541C30652BE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For Whom the Bell Tolls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Ernest Hemingway</a:t>
            </a:r>
            <a:endParaRPr lang="en-US" dirty="0"/>
          </a:p>
        </p:txBody>
      </p:sp>
      <p:sp>
        <p:nvSpPr>
          <p:cNvPr id="5" name="Text Placeholder 4"/>
          <p:cNvSpPr>
            <a:spLocks noGrp="1"/>
          </p:cNvSpPr>
          <p:nvPr>
            <p:ph type="body" idx="1"/>
          </p:nvPr>
        </p:nvSpPr>
        <p:spPr/>
        <p:txBody>
          <a:bodyPr>
            <a:normAutofit fontScale="92500"/>
          </a:bodyPr>
          <a:lstStyle/>
          <a:p>
            <a:r>
              <a:rPr lang="en-US" dirty="0" smtClean="0"/>
              <a:t>Be sure that you know about the author from your notes and the film.</a:t>
            </a:r>
            <a:endParaRPr lang="en-US" dirty="0"/>
          </a:p>
        </p:txBody>
      </p:sp>
      <p:pic>
        <p:nvPicPr>
          <p:cNvPr id="48130" name="Picture 2" descr="http://cille85.files.wordpress.com/2009/05/ernest_hemingway.jpg"/>
          <p:cNvPicPr>
            <a:picLocks noChangeAspect="1" noChangeArrowheads="1"/>
          </p:cNvPicPr>
          <p:nvPr/>
        </p:nvPicPr>
        <p:blipFill>
          <a:blip r:embed="rId2" cstate="print"/>
          <a:srcRect/>
          <a:stretch>
            <a:fillRect/>
          </a:stretch>
        </p:blipFill>
        <p:spPr bwMode="auto">
          <a:xfrm>
            <a:off x="3048000" y="609600"/>
            <a:ext cx="2705100" cy="372427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No man is an island- John Donne</a:t>
            </a:r>
            <a:endParaRPr lang="en-US" dirty="0"/>
          </a:p>
        </p:txBody>
      </p:sp>
      <p:sp>
        <p:nvSpPr>
          <p:cNvPr id="5" name="Content Placeholder 4"/>
          <p:cNvSpPr>
            <a:spLocks noGrp="1"/>
          </p:cNvSpPr>
          <p:nvPr>
            <p:ph idx="1"/>
          </p:nvPr>
        </p:nvSpPr>
        <p:spPr>
          <a:xfrm>
            <a:off x="502920" y="530352"/>
            <a:ext cx="8183880" cy="4879848"/>
          </a:xfrm>
        </p:spPr>
        <p:txBody>
          <a:bodyPr>
            <a:normAutofit/>
          </a:bodyPr>
          <a:lstStyle/>
          <a:p>
            <a:r>
              <a:rPr lang="en-US" dirty="0" smtClean="0"/>
              <a:t>No man is an island, entire of itself; every man is a piece of the continent, a part of the main; if a clod be washed away by the sea, Europe is the less, as well as if a promontory were, as well as any manner of thy friends or of </a:t>
            </a:r>
            <a:r>
              <a:rPr lang="en-US" dirty="0" err="1" smtClean="0"/>
              <a:t>thine</a:t>
            </a:r>
            <a:r>
              <a:rPr lang="en-US" dirty="0" smtClean="0"/>
              <a:t> own were; any man’s death diminishes me, because I am involved in mankind.  And therefore, never send to know for whom the bell tolls, it tolls for thee.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Spanish Civil War </a:t>
            </a:r>
            <a:endParaRPr lang="en-US" dirty="0"/>
          </a:p>
        </p:txBody>
      </p:sp>
      <p:sp>
        <p:nvSpPr>
          <p:cNvPr id="3" name="Content Placeholder 2"/>
          <p:cNvSpPr>
            <a:spLocks noGrp="1"/>
          </p:cNvSpPr>
          <p:nvPr>
            <p:ph idx="1"/>
          </p:nvPr>
        </p:nvSpPr>
        <p:spPr>
          <a:xfrm>
            <a:off x="502920" y="530352"/>
            <a:ext cx="8183880" cy="4727448"/>
          </a:xfrm>
        </p:spPr>
        <p:txBody>
          <a:bodyPr>
            <a:normAutofit fontScale="92500"/>
          </a:bodyPr>
          <a:lstStyle/>
          <a:p>
            <a:r>
              <a:rPr lang="en-US" dirty="0" smtClean="0"/>
              <a:t>In 1936 and 1937 Hemingway was sent to Spain to cover the Spanish Civil War. He also wrote this novel while there. The war started in 1936.</a:t>
            </a:r>
          </a:p>
          <a:p>
            <a:r>
              <a:rPr lang="en-US" dirty="0" smtClean="0"/>
              <a:t>He raised money for the Loyalist cause by giving speeches and writing. </a:t>
            </a:r>
          </a:p>
          <a:p>
            <a:r>
              <a:rPr lang="en-US" dirty="0" smtClean="0"/>
              <a:t>This war was really the first battle of World War II. The Nazi, fascism, ideals were battling against democracy.  Many men from other countries, like Robert Jordan, joined and fought with the Loyalist. </a:t>
            </a:r>
          </a:p>
          <a:p>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212080"/>
            <a:ext cx="8183880" cy="1341120"/>
          </a:xfrm>
        </p:spPr>
        <p:txBody>
          <a:bodyPr>
            <a:normAutofit/>
          </a:bodyPr>
          <a:lstStyle/>
          <a:p>
            <a:r>
              <a:rPr lang="en-US" dirty="0" smtClean="0"/>
              <a:t>The introduction style of Hemingway</a:t>
            </a:r>
            <a:endParaRPr lang="en-US" dirty="0"/>
          </a:p>
        </p:txBody>
      </p:sp>
      <p:sp>
        <p:nvSpPr>
          <p:cNvPr id="3" name="Content Placeholder 2"/>
          <p:cNvSpPr>
            <a:spLocks noGrp="1"/>
          </p:cNvSpPr>
          <p:nvPr>
            <p:ph idx="1"/>
          </p:nvPr>
        </p:nvSpPr>
        <p:spPr/>
        <p:txBody>
          <a:bodyPr/>
          <a:lstStyle/>
          <a:p>
            <a:r>
              <a:rPr lang="en-US" dirty="0" smtClean="0"/>
              <a:t>Hemingway begins Chapter One in the middle of the plot rather than beginning by introducing the characters and the setting.</a:t>
            </a:r>
          </a:p>
          <a:p>
            <a:r>
              <a:rPr lang="en-US" dirty="0" smtClean="0"/>
              <a:t>The narrator is simply referred to as “he” until several pages into the text.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48</TotalTime>
  <Words>252</Words>
  <Application>Microsoft Office PowerPoint</Application>
  <PresentationFormat>On-screen Show (4:3)</PresentationFormat>
  <Paragraphs>12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Aspect</vt:lpstr>
      <vt:lpstr>For Whom the Bell Tolls</vt:lpstr>
      <vt:lpstr>Ernest Hemingway</vt:lpstr>
      <vt:lpstr>No man is an island- John Donne</vt:lpstr>
      <vt:lpstr>The Spanish Civil War </vt:lpstr>
      <vt:lpstr>The introduction style of Hemingway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 Whom the Bell Tolls</dc:title>
  <dc:creator>Casey Hughes Campbell</dc:creator>
  <cp:lastModifiedBy>Casey Hughes Campbell</cp:lastModifiedBy>
  <cp:revision>5</cp:revision>
  <dcterms:created xsi:type="dcterms:W3CDTF">2010-11-22T18:22:29Z</dcterms:created>
  <dcterms:modified xsi:type="dcterms:W3CDTF">2010-11-22T19:10:53Z</dcterms:modified>
</cp:coreProperties>
</file>