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67" r:id="rId14"/>
    <p:sldId id="265" r:id="rId15"/>
    <p:sldId id="270" r:id="rId16"/>
    <p:sldId id="271" r:id="rId17"/>
    <p:sldId id="274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0C8"/>
    <a:srgbClr val="998A7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EA2A-CDA3-4438-9016-9E4337D0F3A1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C18B-E53A-4F90-BD54-1B7A70E093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EA2A-CDA3-4438-9016-9E4337D0F3A1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C18B-E53A-4F90-BD54-1B7A70E093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EA2A-CDA3-4438-9016-9E4337D0F3A1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C18B-E53A-4F90-BD54-1B7A70E093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EA2A-CDA3-4438-9016-9E4337D0F3A1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C18B-E53A-4F90-BD54-1B7A70E093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EA2A-CDA3-4438-9016-9E4337D0F3A1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C18B-E53A-4F90-BD54-1B7A70E093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EA2A-CDA3-4438-9016-9E4337D0F3A1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C18B-E53A-4F90-BD54-1B7A70E093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EA2A-CDA3-4438-9016-9E4337D0F3A1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C18B-E53A-4F90-BD54-1B7A70E093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EA2A-CDA3-4438-9016-9E4337D0F3A1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C18B-E53A-4F90-BD54-1B7A70E093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EA2A-CDA3-4438-9016-9E4337D0F3A1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C18B-E53A-4F90-BD54-1B7A70E093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EA2A-CDA3-4438-9016-9E4337D0F3A1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C18B-E53A-4F90-BD54-1B7A70E093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EA2A-CDA3-4438-9016-9E4337D0F3A1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C18B-E53A-4F90-BD54-1B7A70E093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FEA2A-CDA3-4438-9016-9E4337D0F3A1}" type="datetimeFigureOut">
              <a:rPr lang="en-US" smtClean="0"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CC18B-E53A-4F90-BD54-1B7A70E093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hiwaay.net/~oliver/jjfta6.jpg" TargetMode="External"/><Relationship Id="rId10" Type="http://schemas.openxmlformats.org/officeDocument/2006/relationships/image" Target="../media/image17.jpeg"/><Relationship Id="rId4" Type="http://schemas.openxmlformats.org/officeDocument/2006/relationships/image" Target="../media/image12.jpeg"/><Relationship Id="rId9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en.wikipedia.org/wiki/File:Matisse-Woman-with-a-Hat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hyperlink" Target="http://en.wikipedia.org/wiki/File:GertrudeStein.JPG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://danliterature.files.wordpress.com/2009/11/hemingway-first-edi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2120" y="0"/>
            <a:ext cx="544068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Lady #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Wounded Hemingway was able to carry another wounded soldier to safety before being hit by machine gun fire.</a:t>
            </a:r>
          </a:p>
          <a:p>
            <a:r>
              <a:rPr lang="en-US" dirty="0" smtClean="0"/>
              <a:t>He laid there for 2 hours before being administered morphine and seen by a doctor. </a:t>
            </a:r>
          </a:p>
          <a:p>
            <a:r>
              <a:rPr lang="en-US" dirty="0" smtClean="0"/>
              <a:t>The injured Hemingway was sent to Milan to a mansion with ten other wounded soldiers.</a:t>
            </a:r>
          </a:p>
          <a:p>
            <a:r>
              <a:rPr lang="en-US" dirty="0" smtClean="0"/>
              <a:t>There were 18 Red Cross Nurses to look after them.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Lady #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Hemingway was popular with all the nurses, but he was particularly fond of Agnes Von </a:t>
            </a:r>
            <a:r>
              <a:rPr lang="en-US" dirty="0" err="1" smtClean="0"/>
              <a:t>Kurowsky</a:t>
            </a:r>
            <a:r>
              <a:rPr lang="en-US" dirty="0" smtClean="0"/>
              <a:t> from Washington. </a:t>
            </a:r>
            <a:endParaRPr lang="en-US" dirty="0"/>
          </a:p>
          <a:p>
            <a:r>
              <a:rPr lang="en-US" dirty="0" smtClean="0"/>
              <a:t>Ernest was the hero of the hospital.  He was the first American injured in Italy and had been injured heroically by carrying a wounded soldier.  Agnes was admired by all, but Ernest won her affection. </a:t>
            </a:r>
          </a:p>
          <a:p>
            <a:r>
              <a:rPr lang="en-US" dirty="0" smtClean="0"/>
              <a:t>Ernest wanted to marry </a:t>
            </a:r>
            <a:r>
              <a:rPr lang="en-US" dirty="0" err="1" smtClean="0"/>
              <a:t>Agnus</a:t>
            </a:r>
            <a:r>
              <a:rPr lang="en-US" dirty="0" smtClean="0"/>
              <a:t>, but she was older then him and decided it wouldn’t work.  She called him “kid” – 19 and herself “Mrs. kid” - 26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Lady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Agnes was his first love and appears in several of his writings including “A Farewell to Arms” – which is the story of their relationship.</a:t>
            </a:r>
            <a:endParaRPr lang="en-US" dirty="0"/>
          </a:p>
        </p:txBody>
      </p:sp>
      <p:pic>
        <p:nvPicPr>
          <p:cNvPr id="25602" name="Picture 2" descr="http://www.jfklibrary.org/NR/rdonlyres/A9EFAD36-F3AE-4DE9-8BD3-BC29C29826EE/34190/365E71EC577E49FB8E5EB28F072A9F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133725"/>
            <a:ext cx="5581650" cy="3724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images.contentreserve.com/ImageType-100/1096-1/%7B74274325-3FB8-477A-B7B1-C613267D3420%7DImg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790825" cy="3724275"/>
          </a:xfrm>
          <a:prstGeom prst="rect">
            <a:avLst/>
          </a:prstGeom>
          <a:noFill/>
        </p:spPr>
      </p:pic>
      <p:pic>
        <p:nvPicPr>
          <p:cNvPr id="23558" name="Picture 6" descr="http://www.doctormacro.com/Images/Cooper,%20Gary/Annex/Annex%20-%20Cooper,%20Gary%20(A%20Farewell%20to%20Arms)_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7450" y="3133725"/>
            <a:ext cx="2876550" cy="3724275"/>
          </a:xfrm>
          <a:prstGeom prst="rect">
            <a:avLst/>
          </a:prstGeom>
          <a:noFill/>
        </p:spPr>
      </p:pic>
      <p:pic>
        <p:nvPicPr>
          <p:cNvPr id="23560" name="Picture 8" descr="http://ts3.mm.bing.net/images/thumbnail.aspx?q=274647169694&amp;id=92190ff3abd17c0030b63f3e338c2fce&amp;url=http%3a%2f%2ffarm3.static.flickr.com%2f2328%2f2285528548_f247efb0a2_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38783"/>
            <a:ext cx="2085975" cy="3119217"/>
          </a:xfrm>
          <a:prstGeom prst="rect">
            <a:avLst/>
          </a:prstGeom>
          <a:noFill/>
        </p:spPr>
      </p:pic>
      <p:pic>
        <p:nvPicPr>
          <p:cNvPr id="23562" name="Picture 10" descr="Jennifer Jones and Rock Hudson in &quot;A Farewell to Arms&quot; (1957)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0"/>
            <a:ext cx="3962400" cy="1801091"/>
          </a:xfrm>
          <a:prstGeom prst="rect">
            <a:avLst/>
          </a:prstGeom>
          <a:noFill/>
        </p:spPr>
      </p:pic>
      <p:pic>
        <p:nvPicPr>
          <p:cNvPr id="23564" name="Picture 12" descr="Rock Hudson and Jennifer Jone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3753383"/>
            <a:ext cx="4295775" cy="3104617"/>
          </a:xfrm>
          <a:prstGeom prst="rect">
            <a:avLst/>
          </a:prstGeom>
          <a:noFill/>
        </p:spPr>
      </p:pic>
      <p:pic>
        <p:nvPicPr>
          <p:cNvPr id="23566" name="Picture 14" descr="http://ts3.mm.bing.net/images/thumbnail.aspx?q=276149386614&amp;id=368025ad3f4c76bc35daf1f9164e10ea&amp;url=http%3a%2f%2fwww.manhattanrarebooks-literature.com%2fLIT-PICS%2f415sLITERATURE%2fHemingway%2520Farewell%2520Gray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43200" y="381000"/>
            <a:ext cx="2514600" cy="3429002"/>
          </a:xfrm>
          <a:prstGeom prst="rect">
            <a:avLst/>
          </a:prstGeom>
          <a:noFill/>
        </p:spPr>
      </p:pic>
      <p:pic>
        <p:nvPicPr>
          <p:cNvPr id="23568" name="Picture 16" descr="http://ts2.mm.bing.net/images/thumbnail.aspx?q=275877987037&amp;id=ead42dc4464cb9d33e36eaad16e1d6a4&amp;url=http%3a%2f%2flibrary.boisestate.edu%2fSpecial%2fimages%2fTranslation%2fHemFarewell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57800" y="1676400"/>
            <a:ext cx="1676400" cy="2629649"/>
          </a:xfrm>
          <a:prstGeom prst="rect">
            <a:avLst/>
          </a:prstGeom>
          <a:noFill/>
        </p:spPr>
      </p:pic>
      <p:pic>
        <p:nvPicPr>
          <p:cNvPr id="23570" name="Picture 18" descr="http://ts4.mm.bing.net/images/thumbnail.aspx?q=312809954927&amp;id=25a802ae8cb4db27ba6e683291159d30&amp;url=http%3a%2f%2ffarm5.static.flickr.com%2f4037%2f4202521745_a113557c25_z.jpg%3fzz%3d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58000" y="1676399"/>
            <a:ext cx="2286000" cy="1685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in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7200" cy="4953000"/>
          </a:xfrm>
        </p:spPr>
        <p:txBody>
          <a:bodyPr/>
          <a:lstStyle/>
          <a:p>
            <a:r>
              <a:rPr lang="en-US" dirty="0" smtClean="0"/>
              <a:t>Ernest tried to return to the war, but he had caught jaundice while in the war.</a:t>
            </a:r>
          </a:p>
          <a:p>
            <a:r>
              <a:rPr lang="en-US" dirty="0" smtClean="0"/>
              <a:t>He returned to America with 227 scars on his leg.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http://apo.cmaisonneuve.qc.ca/villanova/hemingway/images/bio/hem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295400"/>
            <a:ext cx="3505200" cy="61458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Wife # 1 - Hadley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leaving the ambulance service, he took a low paying journalism job.  He was very depressed but soon met Elizabeth Hadley Richardson. </a:t>
            </a:r>
          </a:p>
          <a:p>
            <a:r>
              <a:rPr lang="en-US" dirty="0" smtClean="0"/>
              <a:t>She was eight years older than him (28), but they married that year. She was naïve and inexperienced.</a:t>
            </a:r>
          </a:p>
          <a:p>
            <a:r>
              <a:rPr lang="en-US" dirty="0" smtClean="0"/>
              <a:t>They were broke!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Wife # 1 - Hadley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They lived VERY modestly and saved enough money to visit Europe.  </a:t>
            </a:r>
          </a:p>
          <a:p>
            <a:r>
              <a:rPr lang="en-US" dirty="0" smtClean="0"/>
              <a:t>While there, he met Ezra Pound and Gertrude Stein who greatly influenced his work.</a:t>
            </a:r>
          </a:p>
          <a:p>
            <a:r>
              <a:rPr lang="en-US" dirty="0" smtClean="0"/>
              <a:t>While with Elizabeth Hadley, Hemingway gained fame.  They broke up due to his affair with Vogue editor Pauline Pfeiffer.  He dedicated the</a:t>
            </a:r>
            <a:r>
              <a:rPr lang="en-US" i="1" dirty="0" smtClean="0"/>
              <a:t> </a:t>
            </a:r>
            <a:r>
              <a:rPr lang="en-US" i="1" dirty="0" err="1" smtClean="0"/>
              <a:t>The</a:t>
            </a:r>
            <a:r>
              <a:rPr lang="en-US" i="1" dirty="0" smtClean="0"/>
              <a:t> Sun Also Rises </a:t>
            </a:r>
            <a:r>
              <a:rPr lang="en-US" dirty="0" smtClean="0"/>
              <a:t>to Hadley and gave her the royalties from the book.</a:t>
            </a:r>
            <a:endParaRPr lang="en-US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Hadley           v.          Pauline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6" name="Picture 2" descr="http://upload.wikimedia.org/wikipedia/commons/thumb/5/54/Ernest_Hadley_and_Bumby_Hemingway.jpg/220px-Ernest_Hadley_and_Bumby_Hemingw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3999"/>
            <a:ext cx="3733800" cy="5498869"/>
          </a:xfrm>
          <a:prstGeom prst="rect">
            <a:avLst/>
          </a:prstGeom>
          <a:noFill/>
        </p:spPr>
      </p:pic>
      <p:pic>
        <p:nvPicPr>
          <p:cNvPr id="31748" name="Picture 4" descr="http://www.nevasport.com/fotos/260409/2689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524000"/>
            <a:ext cx="4000500" cy="55077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Gertrude Stein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5638800"/>
            <a:ext cx="6248400" cy="83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Woman with a Hat by Matisse</a:t>
            </a:r>
            <a:r>
              <a:rPr lang="en-US" sz="1600" dirty="0"/>
              <a:t> </a:t>
            </a:r>
            <a:r>
              <a:rPr lang="en-US" sz="1600" dirty="0" smtClean="0"/>
              <a:t>     Portrait of Gertrude Stein by Picasso</a:t>
            </a:r>
            <a:endParaRPr lang="en-US" sz="1600" dirty="0"/>
          </a:p>
        </p:txBody>
      </p:sp>
      <p:pic>
        <p:nvPicPr>
          <p:cNvPr id="4" name="Picture 2" descr="http://upload.wikimedia.org/wikipedia/en/thumb/f/fb/Matisse-Woman-with-a-Hat.jpg/220px-Matisse-Woman-with-a-Ha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4999"/>
            <a:ext cx="2590800" cy="3674227"/>
          </a:xfrm>
          <a:prstGeom prst="rect">
            <a:avLst/>
          </a:prstGeom>
          <a:noFill/>
        </p:spPr>
      </p:pic>
      <p:pic>
        <p:nvPicPr>
          <p:cNvPr id="29698" name="Picture 2" descr="http://upload.wikimedia.org/wikipedia/en/thumb/d/d6/GertrudeStein.JPG/220px-GertrudeStei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1904999"/>
            <a:ext cx="2980266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Ezra Pound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modern poet</a:t>
            </a:r>
          </a:p>
          <a:p>
            <a:r>
              <a:rPr lang="en-US" dirty="0" smtClean="0"/>
              <a:t>Most famous work- The Cantos (unfinished)</a:t>
            </a:r>
          </a:p>
          <a:p>
            <a:r>
              <a:rPr lang="en-US" dirty="0" smtClean="0"/>
              <a:t>He was also a mentor to T.S. Eliot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22" name="Picture 2" descr="http://ts1.mm.bing.net/images/thumbnail.aspx?q=274092080140&amp;id=8631f1088b2a4ec7e2c2ae3fca8f2f26&amp;url=http%3a%2f%2fwriting.upenn.edu%2fpennsound%2fx%2fimages%2fPound-Ezra_Erker-Verlag_St-Gall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503152"/>
            <a:ext cx="3124200" cy="3354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 History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en-US" dirty="0" smtClean="0"/>
              <a:t>This novel was released in 1940 after Hemingway returned from Spain</a:t>
            </a:r>
          </a:p>
          <a:p>
            <a:r>
              <a:rPr lang="en-US" dirty="0" smtClean="0"/>
              <a:t>It is considered by many critics to be his greatest work</a:t>
            </a:r>
          </a:p>
          <a:p>
            <a:r>
              <a:rPr lang="en-US" dirty="0" smtClean="0"/>
              <a:t>It has sold more copies than any other Hemingway novel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60198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"For Whom the Bell Tolls." </a:t>
            </a:r>
            <a:r>
              <a:rPr lang="en-US" u="sng" dirty="0" smtClean="0"/>
              <a:t>Encyclopedia Britannica</a:t>
            </a:r>
            <a:r>
              <a:rPr lang="en-US" dirty="0" smtClean="0"/>
              <a:t>. 2010. Encyclopedia Britannica Online. 10 Nov.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Wife # 2 - Pauline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Hadley would only grant Hemingway a divorce if he promised to live a part from Pauline for 6 months.  If they were still in love, they could marry. </a:t>
            </a:r>
          </a:p>
          <a:p>
            <a:r>
              <a:rPr lang="en-US" dirty="0" smtClean="0"/>
              <a:t>Without anyone, Hemingway became very depressed. He wrote of suicide. </a:t>
            </a:r>
          </a:p>
          <a:p>
            <a:r>
              <a:rPr lang="en-US" dirty="0" smtClean="0"/>
              <a:t>In January he divorced Hadley.  In May he married Pauline.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www.unsv.com/voanews/specialenglish/scripts/2008/03/16/0045/jfkl_hemingway_hunting_w_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827416"/>
            <a:ext cx="3657600" cy="303058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About 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Born in Chicago in 1899.</a:t>
            </a:r>
          </a:p>
          <a:p>
            <a:r>
              <a:rPr lang="en-US" dirty="0" smtClean="0"/>
              <a:t>His father was a doctor, and he was raised in a wealthy manner.</a:t>
            </a:r>
          </a:p>
          <a:p>
            <a:r>
              <a:rPr lang="en-US" dirty="0" smtClean="0"/>
              <a:t>His father was strict but taught him to build fires, cook outdoors, use an axe, fish, make bullets, and mount small animals</a:t>
            </a:r>
          </a:p>
          <a:p>
            <a:r>
              <a:rPr lang="en-US" dirty="0" smtClean="0"/>
              <a:t>He received a shotgun for                                                                 </a:t>
            </a:r>
            <a:r>
              <a:rPr lang="en-US" dirty="0" err="1" smtClean="0"/>
              <a:t>for</a:t>
            </a:r>
            <a:r>
              <a:rPr lang="en-US" dirty="0" smtClean="0"/>
              <a:t> his twelfth birthday </a:t>
            </a:r>
            <a:endParaRPr lang="en-US" dirty="0"/>
          </a:p>
          <a:p>
            <a:r>
              <a:rPr lang="en-US" dirty="0" smtClean="0"/>
              <a:t>He was an avid hunter                                             from then 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school….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Hemingway enjoyed English but paid little attention to any other subjects. </a:t>
            </a:r>
          </a:p>
          <a:p>
            <a:r>
              <a:rPr lang="en-US" dirty="0" smtClean="0"/>
              <a:t>He wrote for the school newspaper, boxed, and was somewhat of a bully</a:t>
            </a:r>
            <a:endParaRPr lang="en-US" dirty="0"/>
          </a:p>
        </p:txBody>
      </p:sp>
      <p:pic>
        <p:nvPicPr>
          <p:cNvPr id="16386" name="Picture 2" descr="peoplesleepinginclass.jpg people sleeping in class image by erin-r-shep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629400" y="3581400"/>
            <a:ext cx="2324100" cy="3098800"/>
          </a:xfrm>
          <a:prstGeom prst="rect">
            <a:avLst/>
          </a:prstGeom>
          <a:noFill/>
        </p:spPr>
      </p:pic>
      <p:pic>
        <p:nvPicPr>
          <p:cNvPr id="16388" name="Picture 4" descr="http://t1.gstatic.com/images?q=tbn:ANd9GcQHoh9yJdYoGS1QASzm031brTHboTO6QoBXtqtjl3F4A2RhrrM&amp;t=1&amp;usg=__Mjxcxc_AkK1jzuRgb4EFHMutbCI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495800"/>
            <a:ext cx="2695575" cy="2019080"/>
          </a:xfrm>
          <a:prstGeom prst="rect">
            <a:avLst/>
          </a:prstGeom>
          <a:noFill/>
        </p:spPr>
      </p:pic>
      <p:pic>
        <p:nvPicPr>
          <p:cNvPr id="16390" name="Picture 6" descr="http://t0.gstatic.com/images?q=tbn:ANd9GcRFCyLHngfooshGrgZdQxrubj9kFyGTI6er9-QOS00Q8dhMbYg&amp;t=1&amp;usg=__VtXSezs3yj6ldJDjpjwBajM16C8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744686"/>
            <a:ext cx="2514600" cy="2903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Six Month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Ernest’s father wanted him to go to college, but he wanted to enlist or become a writer</a:t>
            </a:r>
          </a:p>
          <a:p>
            <a:r>
              <a:rPr lang="en-US" dirty="0" smtClean="0"/>
              <a:t>He was forbidden to go to WWI, so he took a job as a journalist for The Kansas City Star</a:t>
            </a:r>
          </a:p>
          <a:p>
            <a:r>
              <a:rPr lang="en-US" dirty="0" smtClean="0"/>
              <a:t>His departure from home to take this job is mentioned in our book when he refers to the mixed emotions he felt of sadness, relief, and adulthood.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Six Month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While at the star, Hemingway learned some of the key elements of journalism and continued to use some of them in his novel writing:</a:t>
            </a:r>
          </a:p>
          <a:p>
            <a:pPr lvl="1"/>
            <a:r>
              <a:rPr lang="en-US" dirty="0" smtClean="0"/>
              <a:t>Short sentences, vigorous English, positive wording, write about the way things are (don’t ramble about the way they might be)</a:t>
            </a:r>
            <a:endParaRPr lang="en-US" dirty="0"/>
          </a:p>
          <a:p>
            <a:r>
              <a:rPr lang="en-US" dirty="0" smtClean="0"/>
              <a:t>Hemingway had a bad eye, and it was likely that he would not be accepted to the army. </a:t>
            </a:r>
          </a:p>
          <a:p>
            <a:r>
              <a:rPr lang="en-US" dirty="0" smtClean="0"/>
              <a:t>He found and ad for ambulance drivers in the war before it went to press and applied.  He qualified for this position and left after only six months.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World War I Ambulanc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3997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The Ambulance Driver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1600199"/>
          </a:xfrm>
          <a:solidFill>
            <a:srgbClr val="D8D0C8"/>
          </a:solidFill>
          <a:ln w="793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He was stationed in Italy in World War I. He was 18 years old.</a:t>
            </a:r>
          </a:p>
          <a:p>
            <a:r>
              <a:rPr lang="en-US" dirty="0" smtClean="0"/>
              <a:t>Ambulance drivers were a vital part of this war. </a:t>
            </a:r>
            <a:endParaRPr lang="en-US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Ambulance 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soon as he arrived, a factory exploded, and he was sent to carry the bodies to the morgue.</a:t>
            </a:r>
          </a:p>
          <a:p>
            <a:r>
              <a:rPr lang="en-US" dirty="0" smtClean="0"/>
              <a:t>He wrote back to the Star, “I am considerably shocked by the work I am doing, especially finding women amongst the dead.”</a:t>
            </a:r>
          </a:p>
          <a:p>
            <a:r>
              <a:rPr lang="en-US" dirty="0" smtClean="0"/>
              <a:t>Two days later he was sent to Vicenza which disappointed Hemingway who wanted to be part of the action.</a:t>
            </a:r>
          </a:p>
          <a:p>
            <a:r>
              <a:rPr lang="en-US" dirty="0" smtClean="0"/>
              <a:t>He called his new assignment the Country Club and soon signed up for canteen duty to get back to the action.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Canteen duty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r>
              <a:rPr lang="en-US" dirty="0" smtClean="0"/>
              <a:t>His new assignment was to give out food to the soldiers. He was in the middle of the action again.</a:t>
            </a:r>
          </a:p>
          <a:p>
            <a:r>
              <a:rPr lang="en-US" dirty="0" smtClean="0"/>
              <a:t>Six days before his nineteenth birthday, he was hit with Austrian artillery. </a:t>
            </a:r>
            <a:endParaRPr lang="en-US" dirty="0"/>
          </a:p>
        </p:txBody>
      </p:sp>
      <p:pic>
        <p:nvPicPr>
          <p:cNvPr id="20482" name="Picture 2" descr="http://s2.hubimg.com/u/1423877_f4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581400"/>
            <a:ext cx="2209800" cy="3724275"/>
          </a:xfrm>
          <a:prstGeom prst="rect">
            <a:avLst/>
          </a:prstGeom>
          <a:noFill/>
        </p:spPr>
      </p:pic>
      <p:pic>
        <p:nvPicPr>
          <p:cNvPr id="20484" name="Picture 4" descr="http://4.bp.blogspot.com/_Wr6RQ1OrNEQ/SwcEwQz9a6I/AAAAAAAAA_s/SmGpzlUOe94/s1600/Hemingway_Ambula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0225" y="3581400"/>
            <a:ext cx="2314575" cy="3724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946</Words>
  <Application>Microsoft Office PowerPoint</Application>
  <PresentationFormat>On-screen Show (4:3)</PresentationFormat>
  <Paragraphs>67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Publication History</vt:lpstr>
      <vt:lpstr>About the Author</vt:lpstr>
      <vt:lpstr>In school….</vt:lpstr>
      <vt:lpstr>The Six Month Career</vt:lpstr>
      <vt:lpstr>The Six Month Career</vt:lpstr>
      <vt:lpstr>The Ambulance Driver</vt:lpstr>
      <vt:lpstr>The Ambulance Driver</vt:lpstr>
      <vt:lpstr>Canteen duty</vt:lpstr>
      <vt:lpstr>Lady # 1</vt:lpstr>
      <vt:lpstr>Lady # 1</vt:lpstr>
      <vt:lpstr>Lady #1</vt:lpstr>
      <vt:lpstr>Slide 13</vt:lpstr>
      <vt:lpstr>Back in America</vt:lpstr>
      <vt:lpstr>Wife # 1 - Hadley</vt:lpstr>
      <vt:lpstr>Wife # 1 - Hadley</vt:lpstr>
      <vt:lpstr>Hadley           v.          Pauline</vt:lpstr>
      <vt:lpstr>Gertrude Stein</vt:lpstr>
      <vt:lpstr>Ezra Pound</vt:lpstr>
      <vt:lpstr>Wife # 2 - Pauline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Casey Hughes Campbell</dc:creator>
  <cp:lastModifiedBy>Casey Hughes Campbell</cp:lastModifiedBy>
  <cp:revision>13</cp:revision>
  <dcterms:created xsi:type="dcterms:W3CDTF">2010-11-10T17:59:36Z</dcterms:created>
  <dcterms:modified xsi:type="dcterms:W3CDTF">2010-11-10T20:08:08Z</dcterms:modified>
</cp:coreProperties>
</file>