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7104D-1211-4EFC-9131-A9CFBB35F4DD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5358-0B66-47E9-9014-C40A7B98AA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Make-up Work for 8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Ashli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A Year to Believe</a:t>
            </a:r>
          </a:p>
          <a:p>
            <a:r>
              <a:rPr lang="en-US" dirty="0" smtClean="0"/>
              <a:t>Dalton- Anne Frank Test Five 5/13</a:t>
            </a:r>
          </a:p>
          <a:p>
            <a:r>
              <a:rPr lang="en-US" dirty="0" smtClean="0"/>
              <a:t>Josh- </a:t>
            </a:r>
            <a:r>
              <a:rPr lang="en-US" dirty="0" smtClean="0">
                <a:solidFill>
                  <a:srgbClr val="FF0000"/>
                </a:solidFill>
              </a:rPr>
              <a:t>Anne Frank Test Two </a:t>
            </a:r>
          </a:p>
          <a:p>
            <a:r>
              <a:rPr lang="en-US" dirty="0" smtClean="0"/>
              <a:t>Keri- Anne Frank Test Two 4/15</a:t>
            </a:r>
          </a:p>
          <a:p>
            <a:r>
              <a:rPr lang="en-US" dirty="0" err="1" smtClean="0"/>
              <a:t>Madalyn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Anne Frank Test One </a:t>
            </a:r>
            <a:r>
              <a:rPr lang="en-US" dirty="0" smtClean="0"/>
              <a:t>AND Five 5/13</a:t>
            </a:r>
          </a:p>
          <a:p>
            <a:r>
              <a:rPr lang="en-US" dirty="0" smtClean="0"/>
              <a:t>Jonas- </a:t>
            </a:r>
            <a:r>
              <a:rPr lang="en-US" dirty="0" smtClean="0">
                <a:solidFill>
                  <a:srgbClr val="FF0000"/>
                </a:solidFill>
              </a:rPr>
              <a:t>Anne Frank Test Two</a:t>
            </a:r>
          </a:p>
          <a:p>
            <a:r>
              <a:rPr lang="en-US" dirty="0" smtClean="0"/>
              <a:t>Trevor- </a:t>
            </a:r>
            <a:r>
              <a:rPr lang="en-US" dirty="0" smtClean="0">
                <a:solidFill>
                  <a:srgbClr val="FF0000"/>
                </a:solidFill>
              </a:rPr>
              <a:t>Anne Frank Test Two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Five</a:t>
            </a:r>
          </a:p>
          <a:p>
            <a:r>
              <a:rPr lang="en-US" dirty="0" smtClean="0"/>
              <a:t>Joe- One Throw and </a:t>
            </a:r>
            <a:r>
              <a:rPr lang="en-US" dirty="0" smtClean="0">
                <a:solidFill>
                  <a:srgbClr val="FF0000"/>
                </a:solidFill>
              </a:rPr>
              <a:t>Anne Frank Test Two </a:t>
            </a:r>
            <a:r>
              <a:rPr lang="en-US" dirty="0" smtClean="0"/>
              <a:t>and Five</a:t>
            </a:r>
          </a:p>
          <a:p>
            <a:r>
              <a:rPr lang="en-US" dirty="0" smtClean="0"/>
              <a:t>Marco- One Throw and </a:t>
            </a:r>
            <a:r>
              <a:rPr lang="en-US" dirty="0" smtClean="0">
                <a:solidFill>
                  <a:srgbClr val="FF0000"/>
                </a:solidFill>
              </a:rPr>
              <a:t>Anne Frank Test Four </a:t>
            </a:r>
            <a:r>
              <a:rPr lang="en-US" dirty="0" smtClean="0"/>
              <a:t>and Five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EXCUSED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What do the characters learn from Mr. </a:t>
            </a:r>
            <a:r>
              <a:rPr lang="en-US" dirty="0" err="1" smtClean="0"/>
              <a:t>Dussel</a:t>
            </a:r>
            <a:r>
              <a:rPr lang="en-US" dirty="0" smtClean="0"/>
              <a:t> when he first joins the group?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What character traits of </a:t>
            </a:r>
            <a:r>
              <a:rPr lang="en-US" dirty="0" err="1" smtClean="0"/>
              <a:t>Dussel’s</a:t>
            </a:r>
            <a:r>
              <a:rPr lang="en-US" dirty="0" smtClean="0"/>
              <a:t> let us know that he will probably have a hard time in hiding?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VOCAB:  self-conscious, absurd, vile, mimics, aggravating, bickering, meticulous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Act I Scene 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 Act I Scene 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Anne’s nightmares tell the reader about her?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difference between Anne’s relationship with her father and Anne’s relationship with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the characters celebrate Hanukah? What happens to change the mood?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Vocabulary for Exam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953000"/>
          </a:xfrm>
        </p:spPr>
        <p:txBody>
          <a:bodyPr numCol="2"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Scene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Monologue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Dialogue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Stage directions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Mood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Drama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Frame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Self conscious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 Absurd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 Vile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 Mimics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 Aggravating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/>
              <a:t> </a:t>
            </a:r>
            <a:r>
              <a:rPr lang="en-US" sz="9600" dirty="0" smtClean="0"/>
              <a:t>Bickering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600" dirty="0" smtClean="0"/>
              <a:t> Meticulous</a:t>
            </a:r>
          </a:p>
          <a:p>
            <a:pPr marL="514350" indent="-514350">
              <a:buFont typeface="+mj-lt"/>
              <a:buAutoNum type="arabicPeriod"/>
            </a:pPr>
            <a:endParaRPr lang="en-US" sz="9600" dirty="0" smtClean="0"/>
          </a:p>
          <a:p>
            <a:pPr marL="1371600" indent="-1371600">
              <a:buNone/>
            </a:pPr>
            <a:endParaRPr lang="en-US" sz="9600" dirty="0" smtClean="0"/>
          </a:p>
          <a:p>
            <a:pPr marL="1371600" indent="-1371600">
              <a:buFont typeface="+mj-lt"/>
              <a:buAutoNum type="arabicPeriod" startAt="16"/>
            </a:pPr>
            <a:r>
              <a:rPr lang="en-US" sz="9600" dirty="0" smtClean="0"/>
              <a:t>Makeshift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Wallow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Sustenance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Jubilation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Uncertainty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Disgruntled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Foreboding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Apprehension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Intimate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Intuition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Poise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Stealthily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Pandemonium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Liberated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sz="9600" dirty="0" smtClean="0"/>
              <a:t>Downcast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difference between an Act and a Scene?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difference between a monologue and dialogue?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stage directions?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mood in drama?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drama?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VOCAB: 	act, scene, monologue, dialogue, stage 		directions, mood, drama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: Frame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Frame Story- the story within which another story is told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frame story of this play?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this play be different if the frame story was not a part of it?  Think about what we learn ONLY in the frame story.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Act I Scene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Mr. Frank return to the place where his family hid?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he receive from </a:t>
            </a:r>
            <a:r>
              <a:rPr lang="en-US" dirty="0" err="1" smtClean="0"/>
              <a:t>Miep</a:t>
            </a:r>
            <a:r>
              <a:rPr lang="en-US" dirty="0" smtClean="0"/>
              <a:t> when he returns?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the author use to transition from the present to the past?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Act I Scene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arrives first at the hiding place?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Mr. Frank invite the Van </a:t>
            </a:r>
            <a:r>
              <a:rPr lang="en-US" dirty="0" err="1" smtClean="0"/>
              <a:t>Daans</a:t>
            </a:r>
            <a:r>
              <a:rPr lang="en-US" dirty="0" smtClean="0"/>
              <a:t> to go into hiding with them?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helps the people in hiding? Why do you think they do this?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on page 723.  Why do you think the stage directions indicate silence after Mr. Frank’s monologue?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doesn’t Anne throw away her Star of David? Why does Peter throw his away?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What special gift does Anne receive from her father their first day in hiding?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How does the mood of Scene 2 change as Anne tries to go downstairs for a pen?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Act I Scene 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Act I Scene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life like for the families during the day?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Anne and Peter’s relationship like in the beginning of their hiding experience?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Scene 3, Mrs. Frank expresses her fear of illness while they are in hiding.  Why should she be afraid of illness?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relationships between the Van </a:t>
            </a:r>
            <a:r>
              <a:rPr lang="en-US" dirty="0" err="1" smtClean="0"/>
              <a:t>Daans</a:t>
            </a:r>
            <a:r>
              <a:rPr lang="en-US" dirty="0" smtClean="0"/>
              <a:t>.  Peter and his mother/Peter and his father/Mrs. and Mr. Van </a:t>
            </a:r>
            <a:r>
              <a:rPr lang="en-US" dirty="0" err="1" smtClean="0"/>
              <a:t>Daan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</a:t>
            </a:r>
            <a:r>
              <a:rPr lang="en-US" dirty="0" err="1" smtClean="0"/>
              <a:t>Dussel</a:t>
            </a:r>
            <a:r>
              <a:rPr lang="en-US" dirty="0" smtClean="0"/>
              <a:t> join the group? Who wants him to join? Who does not? Why?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569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Make-up Work for 8th Grade </vt:lpstr>
      <vt:lpstr>Exam Review</vt:lpstr>
      <vt:lpstr>Vocabulary for Exam</vt:lpstr>
      <vt:lpstr>Questions:</vt:lpstr>
      <vt:lpstr>Vocab: Frame Story</vt:lpstr>
      <vt:lpstr>Questions: Act I Scene 1</vt:lpstr>
      <vt:lpstr>Questions: Act I Scene 2</vt:lpstr>
      <vt:lpstr>Questions: Act I Scene 2</vt:lpstr>
      <vt:lpstr>Questions: Act I Scene 3</vt:lpstr>
      <vt:lpstr>Questions: Act I Scene 3</vt:lpstr>
      <vt:lpstr>Questions:  Act I Scene 4-5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Make-up Work for 8th Grade </dc:title>
  <dc:creator>Casey Hughes Campbell</dc:creator>
  <cp:lastModifiedBy>Casey Hughes Campbell</cp:lastModifiedBy>
  <cp:revision>7</cp:revision>
  <dcterms:created xsi:type="dcterms:W3CDTF">2011-05-17T17:43:48Z</dcterms:created>
  <dcterms:modified xsi:type="dcterms:W3CDTF">2011-05-17T18:51:48Z</dcterms:modified>
</cp:coreProperties>
</file>