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3C81-B561-411C-9575-D6AA356E3F2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2C67-B3E4-4CC5-AD74-4298684A6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3C81-B561-411C-9575-D6AA356E3F2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2C67-B3E4-4CC5-AD74-4298684A6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3C81-B561-411C-9575-D6AA356E3F2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2C67-B3E4-4CC5-AD74-4298684A6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3C81-B561-411C-9575-D6AA356E3F2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2C67-B3E4-4CC5-AD74-4298684A6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3C81-B561-411C-9575-D6AA356E3F2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2C67-B3E4-4CC5-AD74-4298684A6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3C81-B561-411C-9575-D6AA356E3F2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2C67-B3E4-4CC5-AD74-4298684A6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3C81-B561-411C-9575-D6AA356E3F2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2C67-B3E4-4CC5-AD74-4298684A6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3C81-B561-411C-9575-D6AA356E3F2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2C67-B3E4-4CC5-AD74-4298684A6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3C81-B561-411C-9575-D6AA356E3F2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2C67-B3E4-4CC5-AD74-4298684A6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3C81-B561-411C-9575-D6AA356E3F2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2C67-B3E4-4CC5-AD74-4298684A6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3C81-B561-411C-9575-D6AA356E3F2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2C67-B3E4-4CC5-AD74-4298684A6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73C81-B561-411C-9575-D6AA356E3F2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52C67-B3E4-4CC5-AD74-4298684A63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Anne Frank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the mild-mannered Mrs. Frank become so upset with Mr. Van </a:t>
            </a:r>
            <a:r>
              <a:rPr lang="en-US" dirty="0" err="1" smtClean="0"/>
              <a:t>Daan</a:t>
            </a:r>
            <a:r>
              <a:rPr lang="en-US" dirty="0" smtClean="0"/>
              <a:t>?  Why do you think his actions upset her so bad?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this play be different if you read it without stage directions?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teachers would find </a:t>
            </a:r>
            <a:r>
              <a:rPr lang="en-US" i="1" dirty="0"/>
              <a:t>pandemonium in the classroom</a:t>
            </a:r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/>
              <a:t>.	disruptive.	</a:t>
            </a:r>
            <a:r>
              <a:rPr lang="en-US" dirty="0" smtClean="0"/>
              <a:t>		c</a:t>
            </a:r>
            <a:r>
              <a:rPr lang="en-US" dirty="0"/>
              <a:t>.	relaxing.	</a:t>
            </a:r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/>
              <a:t>.	peaceful.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prisoners were </a:t>
            </a:r>
            <a:r>
              <a:rPr lang="en-US" i="1" dirty="0"/>
              <a:t>liberated, they were</a:t>
            </a:r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/>
              <a:t>.	killed.	</a:t>
            </a:r>
            <a:r>
              <a:rPr lang="en-US" dirty="0" smtClean="0"/>
              <a:t>	c</a:t>
            </a:r>
            <a:r>
              <a:rPr lang="en-US" dirty="0"/>
              <a:t>.	let go.	</a:t>
            </a:r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/>
              <a:t>.	tortured.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your friend is feeling </a:t>
            </a:r>
            <a:r>
              <a:rPr lang="en-US" i="1" dirty="0"/>
              <a:t>downcast about his favorite sports team, they most likely</a:t>
            </a:r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/>
              <a:t>.	are on a winning streak.	</a:t>
            </a:r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/>
              <a:t>.	won a championship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c.  	Lost a big game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news does </a:t>
            </a:r>
            <a:r>
              <a:rPr lang="en-US" dirty="0" err="1"/>
              <a:t>Miep</a:t>
            </a:r>
            <a:r>
              <a:rPr lang="en-US" dirty="0"/>
              <a:t> have when </a:t>
            </a:r>
            <a:r>
              <a:rPr lang="en-US" dirty="0" smtClean="0"/>
              <a:t>she </a:t>
            </a:r>
            <a:r>
              <a:rPr lang="en-US" dirty="0"/>
              <a:t>comes to visit early in the morning?</a:t>
            </a:r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/>
              <a:t>.	the Nazis are coming		</a:t>
            </a:r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/>
              <a:t>.	</a:t>
            </a:r>
            <a:r>
              <a:rPr lang="en-US" dirty="0" smtClean="0"/>
              <a:t>the food </a:t>
            </a:r>
            <a:r>
              <a:rPr lang="en-US" dirty="0"/>
              <a:t>has run out		</a:t>
            </a:r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/>
              <a:t>	</a:t>
            </a:r>
            <a:r>
              <a:rPr lang="en-US" dirty="0" smtClean="0"/>
              <a:t>The invasion has begun</a:t>
            </a:r>
          </a:p>
          <a:p>
            <a:pPr>
              <a:buNone/>
            </a:pPr>
            <a:r>
              <a:rPr lang="en-US" dirty="0" smtClean="0"/>
              <a:t>	d. 	Mr. </a:t>
            </a:r>
            <a:r>
              <a:rPr lang="en-US" dirty="0" err="1" smtClean="0"/>
              <a:t>Kraler</a:t>
            </a:r>
            <a:r>
              <a:rPr lang="en-US" dirty="0" smtClean="0"/>
              <a:t> is ill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Scene 3, why does Mrs. Frank want Mr. and Mrs. Van </a:t>
            </a:r>
            <a:r>
              <a:rPr lang="en-US" dirty="0" err="1"/>
              <a:t>Dann</a:t>
            </a:r>
            <a:r>
              <a:rPr lang="en-US" dirty="0"/>
              <a:t> to leave?</a:t>
            </a:r>
          </a:p>
          <a:p>
            <a:pPr marL="514350" indent="-514350">
              <a:buAutoNum type="alphaLcPeriod"/>
            </a:pPr>
            <a:r>
              <a:rPr lang="en-US" dirty="0" smtClean="0"/>
              <a:t>She </a:t>
            </a:r>
            <a:r>
              <a:rPr lang="en-US" dirty="0"/>
              <a:t>wants them to pay off the thief.	</a:t>
            </a:r>
          </a:p>
          <a:p>
            <a:pPr marL="514350" indent="-514350">
              <a:buAutoNum type="alphaLcPeriod" startAt="2"/>
            </a:pPr>
            <a:r>
              <a:rPr lang="en-US" dirty="0" smtClean="0"/>
              <a:t>She </a:t>
            </a:r>
            <a:r>
              <a:rPr lang="en-US" dirty="0"/>
              <a:t>caught Mr. Van </a:t>
            </a:r>
            <a:r>
              <a:rPr lang="en-US" dirty="0" err="1"/>
              <a:t>Daan</a:t>
            </a:r>
            <a:r>
              <a:rPr lang="en-US" dirty="0"/>
              <a:t> stealing food</a:t>
            </a:r>
            <a:r>
              <a:rPr lang="en-US" dirty="0" smtClean="0"/>
              <a:t>.</a:t>
            </a:r>
            <a:r>
              <a:rPr lang="en-US" dirty="0"/>
              <a:t>	</a:t>
            </a:r>
          </a:p>
          <a:p>
            <a:pPr marL="514350" indent="-514350">
              <a:buAutoNum type="alphaLcPeriod" startAt="3"/>
            </a:pPr>
            <a:r>
              <a:rPr lang="en-US" dirty="0" smtClean="0"/>
              <a:t>She </a:t>
            </a:r>
            <a:r>
              <a:rPr lang="en-US" dirty="0"/>
              <a:t>wanted Peter and Anne to get </a:t>
            </a:r>
            <a:r>
              <a:rPr lang="en-US" dirty="0" smtClean="0"/>
              <a:t>engaged.</a:t>
            </a:r>
          </a:p>
          <a:p>
            <a:pPr marL="514350" indent="-514350">
              <a:buAutoNum type="alphaLcPeriod" startAt="3"/>
            </a:pPr>
            <a:r>
              <a:rPr lang="en-US" dirty="0" smtClean="0"/>
              <a:t>She </a:t>
            </a:r>
            <a:r>
              <a:rPr lang="en-US" dirty="0"/>
              <a:t>wanted Mrs. Van </a:t>
            </a:r>
            <a:r>
              <a:rPr lang="en-US" dirty="0" err="1"/>
              <a:t>Daan’s</a:t>
            </a:r>
            <a:r>
              <a:rPr lang="en-US" dirty="0"/>
              <a:t> fur coat.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the police find out where the Franks and their guests were hiding?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Miep</a:t>
            </a:r>
            <a:r>
              <a:rPr lang="en-US" dirty="0" smtClean="0"/>
              <a:t> </a:t>
            </a:r>
            <a:r>
              <a:rPr lang="en-US" dirty="0"/>
              <a:t>told them</a:t>
            </a:r>
            <a:r>
              <a:rPr lang="en-US" dirty="0" smtClean="0"/>
              <a:t>.</a:t>
            </a: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AutoNum type="alphaLcPeriod" startAt="2"/>
            </a:pPr>
            <a:r>
              <a:rPr lang="en-US" dirty="0" err="1" smtClean="0"/>
              <a:t>Dussel</a:t>
            </a:r>
            <a:r>
              <a:rPr lang="en-US" dirty="0" smtClean="0"/>
              <a:t> </a:t>
            </a:r>
            <a:r>
              <a:rPr lang="en-US" dirty="0"/>
              <a:t>gave them away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 startAt="2"/>
            </a:pPr>
            <a:r>
              <a:rPr lang="en-US" dirty="0" smtClean="0"/>
              <a:t>Mr.  </a:t>
            </a:r>
            <a:r>
              <a:rPr lang="en-US" dirty="0" err="1" smtClean="0"/>
              <a:t>Kraler</a:t>
            </a:r>
            <a:r>
              <a:rPr lang="en-US" dirty="0" smtClean="0"/>
              <a:t> told them</a:t>
            </a:r>
          </a:p>
          <a:p>
            <a:pPr marL="514350" indent="-514350">
              <a:buAutoNum type="alphaLcPeriod" startAt="2"/>
            </a:pPr>
            <a:r>
              <a:rPr lang="en-US" dirty="0" smtClean="0"/>
              <a:t>A thief told them. 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member of the Frank family has survived at the end of the play?</a:t>
            </a:r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/>
              <a:t>.	Mrs. </a:t>
            </a:r>
            <a:r>
              <a:rPr lang="en-US" dirty="0" smtClean="0"/>
              <a:t>Frank</a:t>
            </a:r>
            <a:endParaRPr lang="en-US" dirty="0"/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/>
              <a:t>.	Mr. </a:t>
            </a:r>
            <a:r>
              <a:rPr lang="en-US" dirty="0" smtClean="0"/>
              <a:t>Frank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c.	Anne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d. 	Margot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you think Anne wishes that Peter had a religion?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185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Anne Frank Test</vt:lpstr>
      <vt:lpstr>Number 1</vt:lpstr>
      <vt:lpstr>Number 2</vt:lpstr>
      <vt:lpstr>Number 3</vt:lpstr>
      <vt:lpstr>Number 4</vt:lpstr>
      <vt:lpstr>Number 5</vt:lpstr>
      <vt:lpstr>Number 6</vt:lpstr>
      <vt:lpstr>Number 7</vt:lpstr>
      <vt:lpstr>Number 8</vt:lpstr>
      <vt:lpstr>Number 9</vt:lpstr>
      <vt:lpstr>Number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 Frank Test</dc:title>
  <dc:creator>Casey Hughes Campbell</dc:creator>
  <cp:lastModifiedBy>Casey Hughes Campbell</cp:lastModifiedBy>
  <cp:revision>2</cp:revision>
  <dcterms:created xsi:type="dcterms:W3CDTF">2011-05-13T17:14:07Z</dcterms:created>
  <dcterms:modified xsi:type="dcterms:W3CDTF">2011-05-13T17:27:49Z</dcterms:modified>
</cp:coreProperties>
</file>