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C47D-29A1-4EE8-9EA5-08CC6C852C0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7B90C-D892-4AA3-8A7B-D7736A03F0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frank.org/en/Subsites/Home/Enter-the-3D-house/#/house/0/hotspot/5077/stor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If there was a Diary of Anne Frank video game, what would be the rules, objective, etc.?</a:t>
            </a:r>
          </a:p>
          <a:p>
            <a:r>
              <a:rPr lang="en-US" dirty="0" smtClean="0"/>
              <a:t>Write a half page paragraph.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fc04.deviantart.net/fs48/f/2009/222/f/2/Anne_Frank_Video_Game_by_shadownet7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4419600" cy="5575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Frank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June 12, 1929- Anne Frank is born. </a:t>
            </a:r>
          </a:p>
          <a:p>
            <a:r>
              <a:rPr lang="en-US" dirty="0" smtClean="0"/>
              <a:t>Summer 1933- Hitler takes over and the family moves to Netherlands</a:t>
            </a:r>
          </a:p>
          <a:p>
            <a:r>
              <a:rPr lang="en-US" dirty="0" smtClean="0"/>
              <a:t>May 10, 1940- Germany invades Netherlands</a:t>
            </a:r>
          </a:p>
          <a:p>
            <a:r>
              <a:rPr lang="en-US" dirty="0" smtClean="0"/>
              <a:t>June 12, 1942- Anne receives the diary</a:t>
            </a:r>
          </a:p>
          <a:p>
            <a:r>
              <a:rPr lang="en-US" dirty="0" smtClean="0"/>
              <a:t>July 5, 1942- Margot receives a call-up notice to report to forced-labor camp.  The family goes into hiding the next day.</a:t>
            </a:r>
          </a:p>
          <a:p>
            <a:r>
              <a:rPr lang="en-US" dirty="0" smtClean="0"/>
              <a:t>July 13, 1942- The Van </a:t>
            </a:r>
            <a:r>
              <a:rPr lang="en-US" dirty="0" err="1" smtClean="0"/>
              <a:t>Pels</a:t>
            </a:r>
            <a:r>
              <a:rPr lang="en-US" dirty="0" smtClean="0"/>
              <a:t> join the Franks.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Frank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November 16, 1942- </a:t>
            </a:r>
            <a:r>
              <a:rPr lang="en-US" dirty="0" err="1" smtClean="0"/>
              <a:t>Pfeffer</a:t>
            </a:r>
            <a:r>
              <a:rPr lang="en-US" dirty="0" smtClean="0"/>
              <a:t> goes into hiding.</a:t>
            </a:r>
          </a:p>
          <a:p>
            <a:r>
              <a:rPr lang="en-US" dirty="0" smtClean="0"/>
              <a:t>August 4, 1944- The families are arrested</a:t>
            </a:r>
          </a:p>
          <a:p>
            <a:r>
              <a:rPr lang="en-US" dirty="0" smtClean="0"/>
              <a:t>October 1944- The girls and Mrs. Van </a:t>
            </a:r>
            <a:r>
              <a:rPr lang="en-US" dirty="0" err="1" smtClean="0"/>
              <a:t>Daan</a:t>
            </a:r>
            <a:r>
              <a:rPr lang="en-US" dirty="0" smtClean="0"/>
              <a:t> are sent to a concentration camp. Mrs. Frank remains in the sub-camp and dies there in January.</a:t>
            </a:r>
          </a:p>
          <a:p>
            <a:r>
              <a:rPr lang="en-US" dirty="0" smtClean="0"/>
              <a:t>January 27, 1945- Mr. Frank is liberated by Russian Army. </a:t>
            </a:r>
          </a:p>
          <a:p>
            <a:r>
              <a:rPr lang="en-US" dirty="0" smtClean="0"/>
              <a:t>March 1945- Anne and Margot die.</a:t>
            </a:r>
          </a:p>
          <a:p>
            <a:r>
              <a:rPr lang="en-US" dirty="0" smtClean="0"/>
              <a:t>October 24, 1945- Mr. Frank learns about his daughter’s deaths and receives the diary. </a:t>
            </a:r>
            <a:endParaRPr lang="en-US" dirty="0"/>
          </a:p>
          <a:p>
            <a:r>
              <a:rPr lang="en-US" dirty="0" smtClean="0"/>
              <a:t>Summer 1947- the first copies of the diary are released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 Frank’s 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http://www.annefrank.org/en/Subsites/Home/Enter-the-3D-house/#/house/0/hotspot/5077/story/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Dear Anne Frank,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Two can play this game…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	Sincerely,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	Waldo</a:t>
            </a:r>
            <a:endParaRPr lang="en-US" dirty="0"/>
          </a:p>
        </p:txBody>
      </p:sp>
      <p:pic>
        <p:nvPicPr>
          <p:cNvPr id="14338" name="Picture 2" descr="http://ts1.mm.bing.net/images/thumbnail.aspx?q=646868768092&amp;id=093c3ba526323cd9c124c326360bdade&amp;url=http%3a%2f%2fcdn.videogum.com%2ffiles%2f2009%2f06%2fwheres_wal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27432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Before we Begin:</vt:lpstr>
      <vt:lpstr>Anne Frank Timeline</vt:lpstr>
      <vt:lpstr>Anne Frank Timeline</vt:lpstr>
      <vt:lpstr>Otto Frank’s Story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we Begin:</dc:title>
  <dc:creator>Casey Hughes Campbell</dc:creator>
  <cp:lastModifiedBy>Casey Hughes Campbell</cp:lastModifiedBy>
  <cp:revision>3</cp:revision>
  <dcterms:created xsi:type="dcterms:W3CDTF">2011-04-27T17:50:49Z</dcterms:created>
  <dcterms:modified xsi:type="dcterms:W3CDTF">2011-04-27T18:16:24Z</dcterms:modified>
</cp:coreProperties>
</file>