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B130-3FAF-492C-9D2A-F4A360802616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41ED-8139-4630-962F-2831986F9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2.bp.blogspot.com/_z8rqWMtQT3k/TOKG5bIAh3I/AAAAAAAABT0/MDnTtcMCl7w/s1600/day+7-+hijabstyleguide.com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1.bp.blogspot.com/_z8rqWMtQT3k/TOKGzMG_a1I/AAAAAAAABTw/a5baUgPouh0/s1600/day+6+-+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Style Alert: The </a:t>
            </a:r>
            <a:r>
              <a:rPr lang="en-US" dirty="0" err="1" smtClean="0"/>
              <a:t>Hijab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o hijabis or non-hijabis have more problems with hijabs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Burqa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1508" name="Picture 4" descr="http://ts3.mm.bing.net/images/thumbnail.aspx?q=407384959706&amp;id=36bbfa2e69fa5dc732079b210b80e191&amp;index=ch1&amp;url=http://1.bp.blogspot.com/_eEdJUm68NWs/TEACk9TTjHI/AAAAAAAABgQ/gYJiMYatIhY/s1600/Bur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000500"/>
            <a:ext cx="1847850" cy="2857500"/>
          </a:xfrm>
          <a:prstGeom prst="rect">
            <a:avLst/>
          </a:prstGeom>
          <a:noFill/>
        </p:spPr>
      </p:pic>
      <p:pic>
        <p:nvPicPr>
          <p:cNvPr id="21510" name="Picture 6" descr="http://ts2.mm.bing.net/images/thumbnail.aspx?q=401296536157&amp;id=b8704f6883057e5b43e8421ccfc45a4d&amp;index=ch1&amp;url=http://images.travelpod.com/users/excelsov/1.1271653203.unique-bur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19200"/>
            <a:ext cx="2857500" cy="2667000"/>
          </a:xfrm>
          <a:prstGeom prst="rect">
            <a:avLst/>
          </a:prstGeom>
          <a:noFill/>
        </p:spPr>
      </p:pic>
      <p:pic>
        <p:nvPicPr>
          <p:cNvPr id="21512" name="Picture 8" descr="http://ts3.mm.bing.net/images/thumbnail.aspx?q=403129185102&amp;id=2e810ee94c85a9fc705ffe25ca63d29b&amp;index=ch1&amp;url=http://www.djibnet.com/photo/2284052838-qeshm-burqa-mah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1895475" cy="2857500"/>
          </a:xfrm>
          <a:prstGeom prst="rect">
            <a:avLst/>
          </a:prstGeom>
          <a:noFill/>
        </p:spPr>
      </p:pic>
      <p:pic>
        <p:nvPicPr>
          <p:cNvPr id="21514" name="Picture 10" descr="http://ts3.mm.bing.net/images/thumbnail.aspx?q=404582369862&amp;id=9ca21824ea5f0e7810ba615431464fa6&amp;index=ch1&amp;url=http://1.bp.blogspot.com/_rNMOlewSvvM/St3VYNyNqtI/AAAAAAAADi0/C7sus2yeyu8/s400/burq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524000"/>
            <a:ext cx="219075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shukrdenimski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ijab fashion trends for spring include this long striped skirt. This hijab styles set is finished off with a hint of hot pin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an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24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2.bp.blogspot.com/_z8rqWMtQT3k/TOKG5bIAh3I/AAAAAAAABT0/MDnTtcMCl7w/s320/day+7-+hijabstyleguide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6248400" cy="6512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1.bp.blogspot.com/_z8rqWMtQT3k/TOKGzMG_a1I/AAAAAAAABTw/a5baUgPouh0/s320/day+6+-+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6477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media.canada.com/idl/otct/20070304/212108-66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286250" cy="654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Sporting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thehijabshop.com/capsters/images/capsters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5129497" cy="1676400"/>
          </a:xfrm>
          <a:prstGeom prst="rect">
            <a:avLst/>
          </a:prstGeom>
          <a:noFill/>
        </p:spPr>
      </p:pic>
      <p:pic>
        <p:nvPicPr>
          <p:cNvPr id="20484" name="Picture 4" descr="http://www.thehijabshop.com/capsters/images/capsters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4896338" cy="1600200"/>
          </a:xfrm>
          <a:prstGeom prst="rect">
            <a:avLst/>
          </a:prstGeom>
          <a:noFill/>
        </p:spPr>
      </p:pic>
      <p:pic>
        <p:nvPicPr>
          <p:cNvPr id="20486" name="Picture 6" descr="http://www.thehijabshop.com/capsters/images/capsters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08114"/>
            <a:ext cx="4800600" cy="1568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Hijabi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jilbab st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997" y="2514600"/>
            <a:ext cx="931099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Style Alert: The Hijab</vt:lpstr>
      <vt:lpstr>Slide 2</vt:lpstr>
      <vt:lpstr>Slide 3</vt:lpstr>
      <vt:lpstr>Slide 4</vt:lpstr>
      <vt:lpstr>Slide 5</vt:lpstr>
      <vt:lpstr>Slide 6</vt:lpstr>
      <vt:lpstr>Slide 7</vt:lpstr>
      <vt:lpstr>The Sporting Line</vt:lpstr>
      <vt:lpstr>Hijabi Style</vt:lpstr>
      <vt:lpstr>The Burqa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Casey Hughes Campbell</dc:creator>
  <cp:lastModifiedBy>Casey Hughes Campbell</cp:lastModifiedBy>
  <cp:revision>9</cp:revision>
  <dcterms:created xsi:type="dcterms:W3CDTF">2011-01-26T13:47:25Z</dcterms:created>
  <dcterms:modified xsi:type="dcterms:W3CDTF">2011-01-26T16:54:59Z</dcterms:modified>
</cp:coreProperties>
</file>