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D4BA-FD58-4E78-B2A0-252B841F97FC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CA4D4-B018-4624-A214-79DD655C46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NAEP Practice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 With which of the following statements would the author probably agree?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Things are not always what they seem.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Getting into fights will relieve stress.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Family members should never offer advice.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Married couples should just stay quiet and not express their feelings.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 A Brick to Cuddle Up To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would probably read this article if you wanted to know how the colonists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Cooked their food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Traveled in the winter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Washed their clothes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Kept warm in cold weather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After reading this article, would you like to have lived during colonial times? What information in the article makes you think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 CREDIT: Answer the question, tell why, use information from the article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of the ways that colonists kept warm during the winter were different from the ways that people keep warm today.  Tell about two of these differences.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FULL CREDIT:  must be something different than today, must have two, must tell about the two ways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think that “A Brick to Cuddle Up to” is a good title for this article?  Using information from the article, tell why or why not.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 CREDIT:  Must answer question, must explain why or why not, must use information from the article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Give two reasons stated in the article why the hearth was the center of the home in colonial times.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FULL CREDIT:   must give TWO reasons, the reasons must be stated in the article, must explain why the hearth was the center of the 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colonist would probably have used a foot stove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Going on a trip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Sleeping in a bed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Sitting by the fireplace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Working around the house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Pretend that you are an early American colonist.  Describe at least three activities you might do during a cold winter evening.  Be specific.  Use details from the article to kelp you write your description.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 CREDIT: </a:t>
            </a:r>
            <a:r>
              <a:rPr lang="en-US" i="1" dirty="0" smtClean="0"/>
              <a:t>describe</a:t>
            </a:r>
            <a:r>
              <a:rPr lang="en-US" dirty="0" smtClean="0"/>
              <a:t> 3 activities, be specific, use details from the article, pretend you are the colonist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writing this article, the author mostly made use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Broad ideas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Specific details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Important questions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Interesting characters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 a War of Symbols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the author help you understand what colonial life was like?  Use examples from the article to explain why or why not.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FULL CREDIT: answer question, explain, use examples from the article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What can you infer about Winston Churchill from this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was angry over the attack by Germany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had a sense of humor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did not care about the people of England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no longer wanted to be Prime Minister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Joker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 With which one of the following statements would the author of this passage most likely agree?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Good leaders use rude gestures.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Good leaders do not allow their people to display their emotions in public.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Good leaders understand the needs of the people.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Good leaders maintain a serious and unapproachable attitude at all times.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 What can you infer about the English people?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understood the double meaning in Churchill’s gesture.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were angry that Churchill made fun of Hitler.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had no reason to feel depressed.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did not support Churchill as Prime Minister of England.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 What can you infer about the people’s attitude toward winning the war after Churchill invented his symbol?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people continued to be depressed.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people resented the fact that Churchill was making fun of Hitler.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people’s morale improved, and their will became stronger.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people no longer cared about the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 Dinner Plans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 Which of the following can you infer from the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Aunt Rosie is a nosy woman.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Les was angry and wanted to start a fight.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Les did not intend to make his wife mad.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woman did not follow Aunt Rosie’s advice because she didn’t think it would 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 You can infer that the woman telling the 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 willing to try new ideas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Works hard all day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 a person who complains often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 not concerned with having a happy marriage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729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NAEP Practice Test</vt:lpstr>
      <vt:lpstr>Read a War of Symbols</vt:lpstr>
      <vt:lpstr>1. What can you infer about Winston Churchill from this article?</vt:lpstr>
      <vt:lpstr>2.  With which one of the following statements would the author of this passage most likely agree?</vt:lpstr>
      <vt:lpstr>3.  What can you infer about the English people?</vt:lpstr>
      <vt:lpstr>4.  What can you infer about the people’s attitude toward winning the war after Churchill invented his symbol?</vt:lpstr>
      <vt:lpstr>Read Dinner Plans</vt:lpstr>
      <vt:lpstr>5.  Which of the following can you infer from the article?</vt:lpstr>
      <vt:lpstr>6.  You can infer that the woman telling the story </vt:lpstr>
      <vt:lpstr>7.  With which of the following statements would the author probably agree?</vt:lpstr>
      <vt:lpstr>Read A Brick to Cuddle Up To</vt:lpstr>
      <vt:lpstr>You would probably read this article if you wanted to know how the colonists</vt:lpstr>
      <vt:lpstr>After reading this article, would you like to have lived during colonial times? What information in the article makes you think this?</vt:lpstr>
      <vt:lpstr>Some of the ways that colonists kept warm during the winter were different from the ways that people keep warm today.  Tell about two of these differences.</vt:lpstr>
      <vt:lpstr>Do you think that “A Brick to Cuddle Up to” is a good title for this article?  Using information from the article, tell why or why not.</vt:lpstr>
      <vt:lpstr>Give two reasons stated in the article why the hearth was the center of the home in colonial times.</vt:lpstr>
      <vt:lpstr>A colonist would probably have used a foot stove when</vt:lpstr>
      <vt:lpstr>Pretend that you are an early American colonist.  Describe at least three activities you might do during a cold winter evening.  Be specific.  Use details from the article to kelp you write your description.</vt:lpstr>
      <vt:lpstr>In writing this article, the author mostly made use of</vt:lpstr>
      <vt:lpstr>Does the author help you understand what colonial life was like?  Use examples from the article to explain why or why not.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NAEP Practice Test</dc:title>
  <dc:creator>Casey Hughes Campbell</dc:creator>
  <cp:lastModifiedBy>Casey Hughes Campbell</cp:lastModifiedBy>
  <cp:revision>4</cp:revision>
  <dcterms:created xsi:type="dcterms:W3CDTF">2011-02-09T18:35:55Z</dcterms:created>
  <dcterms:modified xsi:type="dcterms:W3CDTF">2011-02-09T19:06:23Z</dcterms:modified>
</cp:coreProperties>
</file>