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9" r:id="rId3"/>
    <p:sldId id="269" r:id="rId4"/>
    <p:sldId id="260" r:id="rId5"/>
    <p:sldId id="275" r:id="rId6"/>
    <p:sldId id="270" r:id="rId7"/>
    <p:sldId id="262" r:id="rId8"/>
    <p:sldId id="256" r:id="rId9"/>
    <p:sldId id="272" r:id="rId10"/>
    <p:sldId id="273" r:id="rId11"/>
    <p:sldId id="277" r:id="rId12"/>
    <p:sldId id="257" r:id="rId13"/>
    <p:sldId id="258" r:id="rId14"/>
    <p:sldId id="261" r:id="rId15"/>
    <p:sldId id="263" r:id="rId16"/>
    <p:sldId id="264" r:id="rId17"/>
    <p:sldId id="265" r:id="rId18"/>
    <p:sldId id="266" r:id="rId19"/>
    <p:sldId id="267" r:id="rId20"/>
    <p:sldId id="268" r:id="rId21"/>
    <p:sldId id="279" r:id="rId22"/>
    <p:sldId id="278" r:id="rId23"/>
    <p:sldId id="271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6246-B20C-4112-BF32-1597CD019142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C8BD3-A3A2-4767-ACFE-74D447BB63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efrank.org/en/Subsites/Home/Enter-the-3D-house/#/house/29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efrank.org/en/Subsites/Home/Enter-the-3D-house/#/house/0/hotspot/5481/video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begin: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one of her diary entries, Anne tells us that Margot is also keeping a diary.  Write a 100 word diary entry from the point of view of one of the other characters in the play.</a:t>
            </a:r>
          </a:p>
          <a:p>
            <a:r>
              <a:rPr lang="en-US" dirty="0" smtClean="0"/>
              <a:t>Characters: Margot, Peter, Mr. Frank, Mrs. Frank, Mrs. Van </a:t>
            </a:r>
            <a:r>
              <a:rPr lang="en-US" dirty="0" err="1" smtClean="0"/>
              <a:t>Daan</a:t>
            </a:r>
            <a:r>
              <a:rPr lang="en-US" dirty="0" smtClean="0"/>
              <a:t>, Mr. Van </a:t>
            </a:r>
            <a:r>
              <a:rPr lang="en-US" dirty="0" err="1" smtClean="0"/>
              <a:t>Daan</a:t>
            </a:r>
            <a:r>
              <a:rPr lang="en-US" dirty="0" smtClean="0"/>
              <a:t>, </a:t>
            </a:r>
            <a:r>
              <a:rPr lang="en-US" dirty="0" err="1" smtClean="0"/>
              <a:t>Miep</a:t>
            </a:r>
            <a:r>
              <a:rPr lang="en-US" dirty="0" smtClean="0"/>
              <a:t>, Mr. </a:t>
            </a:r>
            <a:r>
              <a:rPr lang="en-US" dirty="0" err="1" smtClean="0"/>
              <a:t>Kraler</a:t>
            </a:r>
            <a:r>
              <a:rPr lang="en-US" dirty="0" smtClean="0"/>
              <a:t>, Mr. </a:t>
            </a:r>
            <a:r>
              <a:rPr lang="en-US" dirty="0" err="1" smtClean="0"/>
              <a:t>Dussell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Nazis burned books and </a:t>
            </a:r>
            <a:br>
              <a:rPr lang="en-US" dirty="0" smtClean="0"/>
            </a:br>
            <a:r>
              <a:rPr lang="en-US" dirty="0" smtClean="0"/>
              <a:t>changed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5800725" cy="5010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Who?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4818" name="Picture 2" descr="http://www.annefrank.org/ImageVault/Images/id_7026/width_340/height_255/aspectRatio_1.3333/compressionQuality_80/scope_0/ImageVaultHandler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7658100" cy="5743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diary Anne received </a:t>
            </a:r>
            <a:br>
              <a:rPr lang="en-US" dirty="0" smtClean="0"/>
            </a:br>
            <a:r>
              <a:rPr lang="en-US" dirty="0" smtClean="0"/>
              <a:t>for her 13</a:t>
            </a:r>
            <a:r>
              <a:rPr lang="en-US" baseline="30000" dirty="0" smtClean="0"/>
              <a:t>th</a:t>
            </a:r>
            <a:r>
              <a:rPr lang="en-US" dirty="0" smtClean="0"/>
              <a:t> Birthday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4338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52600"/>
            <a:ext cx="4305300" cy="430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Anne’s Room- notice the pictures of movie stars on the 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81828"/>
            <a:ext cx="7543800" cy="5276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Mr. </a:t>
            </a:r>
            <a:r>
              <a:rPr lang="en-US" dirty="0" err="1" smtClean="0"/>
              <a:t>Kleiman</a:t>
            </a:r>
            <a:r>
              <a:rPr lang="en-US" dirty="0" smtClean="0"/>
              <a:t> and Mr. </a:t>
            </a:r>
            <a:r>
              <a:rPr lang="en-US" dirty="0" err="1" smtClean="0"/>
              <a:t>Kugler</a:t>
            </a:r>
            <a:r>
              <a:rPr lang="en-US" dirty="0" smtClean="0"/>
              <a:t> visited the Frank’s during their lunch hour while the worker’s were at home.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4800600" cy="4780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Miep</a:t>
            </a:r>
            <a:r>
              <a:rPr lang="en-US" dirty="0" smtClean="0"/>
              <a:t> and Jan </a:t>
            </a:r>
            <a:r>
              <a:rPr lang="en-US" dirty="0" err="1" smtClean="0"/>
              <a:t>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01812"/>
            <a:ext cx="6934200" cy="5056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Concentration Camp where Edith died of Starvation and Exhaustion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97317"/>
            <a:ext cx="3733800" cy="5460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Annex is now a Museum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447800"/>
            <a:ext cx="3933825" cy="6079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from the Diary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041" y="1981200"/>
            <a:ext cx="8395959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936" y="1524000"/>
            <a:ext cx="798979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Anne and her mother Edith </a:t>
            </a:r>
            <a:br>
              <a:rPr lang="en-US" dirty="0" smtClean="0"/>
            </a:br>
            <a:r>
              <a:rPr lang="en-US" dirty="0" smtClean="0"/>
              <a:t>before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00200"/>
            <a:ext cx="5524500" cy="4977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Mr. Frank never read the diary until after Anne’s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81200"/>
            <a:ext cx="8224487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http://www.annefrank.org/en/Subsites/Home/Enter-the-3D-house/#/house/29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 to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http://www.annefrank.org/en/Subsites/Home/Enter-the-3D-house/#/house/0/hotspot/5481/video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John F. Kennedy </a:t>
            </a:r>
            <a:endParaRPr lang="en-US" dirty="0"/>
          </a:p>
        </p:txBody>
      </p:sp>
      <p:pic>
        <p:nvPicPr>
          <p:cNvPr id="30722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9286" y="228600"/>
            <a:ext cx="2551339" cy="3429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85800" y="1524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"Of the multitude who throughout human history have spoken for human dignity in times of great suffering and loss, no voice is more compelling than that of Anne Frank."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4953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"Some of us read Anne Frank's diary on </a:t>
            </a:r>
            <a:r>
              <a:rPr lang="en-US" dirty="0" err="1" smtClean="0"/>
              <a:t>Robben</a:t>
            </a:r>
            <a:r>
              <a:rPr lang="en-US" dirty="0" smtClean="0"/>
              <a:t> Island and derived much encouragement of it."</a:t>
            </a:r>
            <a:br>
              <a:rPr lang="en-US" dirty="0" smtClean="0"/>
            </a:br>
            <a:r>
              <a:rPr lang="en-US" dirty="0" smtClean="0"/>
              <a:t>- Nelson Mandela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3962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Nelson Mandela</a:t>
            </a:r>
            <a:endParaRPr lang="en-US" sz="3600" dirty="0"/>
          </a:p>
        </p:txBody>
      </p:sp>
      <p:pic>
        <p:nvPicPr>
          <p:cNvPr id="30724" name="Picture 4" descr="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505200"/>
            <a:ext cx="2139043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Ask </a:t>
            </a:r>
            <a:r>
              <a:rPr lang="en-US" dirty="0" err="1" smtClean="0"/>
              <a:t>Miep</a:t>
            </a:r>
            <a:r>
              <a:rPr lang="en-US" dirty="0" smtClean="0"/>
              <a:t>…10 questions you would have liked to ask </a:t>
            </a:r>
            <a:r>
              <a:rPr lang="en-US" dirty="0" err="1" smtClean="0"/>
              <a:t>Miep</a:t>
            </a:r>
            <a:r>
              <a:rPr lang="en-US" dirty="0" smtClean="0"/>
              <a:t> before her death last year. </a:t>
            </a:r>
            <a:endParaRPr lang="en-US" dirty="0"/>
          </a:p>
        </p:txBody>
      </p:sp>
      <p:pic>
        <p:nvPicPr>
          <p:cNvPr id="33794" name="Picture 2" descr="http://ts1.mm.bing.net/images/thumbnail.aspx?q=647164922032&amp;id=71465ea10f6e3cd9849cecd8e588c82b&amp;url=http%3a%2f%2fi.usatoday.net%2fcommunitymanager%2f_photos%2flifeline-live%2f2010%2f01%2f12%2fMiep%2520Geisx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24216"/>
            <a:ext cx="4572000" cy="4633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Anne’s Montessori School before being sent to a Jewish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7966364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Anne in Holland before </a:t>
            </a:r>
            <a:br>
              <a:rPr lang="en-US" dirty="0" smtClean="0"/>
            </a:br>
            <a:r>
              <a:rPr lang="en-US" dirty="0" smtClean="0"/>
              <a:t>going into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4906534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 had lots of friends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s2.mm.bing.net/images/thumbnail.aspx?q=856159158769&amp;id=42cd16a252af6c6c522a303afa30296f&amp;url=http%3a%2f%2f2.bp.blogspot.com%2f_JjLmrbWjcNw%2fTI-RY6ON4nI%2fAAAAAAAAGUU%2fkcoMLEbZ93k%2fs1600%2f10thbirthd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371600"/>
            <a:ext cx="4419600" cy="5240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Edith Frank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0"/>
            <a:ext cx="3933825" cy="5349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Anne and Margot one year before the Invasion of Netherland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00199"/>
            <a:ext cx="4267200" cy="5481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Picture of Margot and Anne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1266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315200" cy="4999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Hitler gathering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8997"/>
            <a:ext cx="7324725" cy="5329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292</Words>
  <Application>Microsoft Office PowerPoint</Application>
  <PresentationFormat>On-screen Show (4:3)</PresentationFormat>
  <Paragraphs>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Before we begin:</vt:lpstr>
      <vt:lpstr>Anne and her mother Edith  before the War</vt:lpstr>
      <vt:lpstr>Anne’s Montessori School before being sent to a Jewish School</vt:lpstr>
      <vt:lpstr>Anne in Holland before  going into Hiding</vt:lpstr>
      <vt:lpstr>Anne had lots of friends</vt:lpstr>
      <vt:lpstr>Edith Frank</vt:lpstr>
      <vt:lpstr>Anne and Margot one year before the Invasion of Netherland</vt:lpstr>
      <vt:lpstr>Last Picture of Margot and Anne</vt:lpstr>
      <vt:lpstr>Hitler gathering Support</vt:lpstr>
      <vt:lpstr>Nazis burned books and  changed history</vt:lpstr>
      <vt:lpstr>Who’s Who?</vt:lpstr>
      <vt:lpstr>The diary Anne received  for her 13th Birthday </vt:lpstr>
      <vt:lpstr>Anne’s Room- notice the pictures of movie stars on the wall</vt:lpstr>
      <vt:lpstr>Mr. Kleiman and Mr. Kugler visited the Frank’s during their lunch hour while the worker’s were at home.</vt:lpstr>
      <vt:lpstr>Miep and Jan Gies</vt:lpstr>
      <vt:lpstr>The Concentration Camp where Edith died of Starvation and Exhaustion</vt:lpstr>
      <vt:lpstr>The Annex is now a Museum</vt:lpstr>
      <vt:lpstr>Picture from the Diary</vt:lpstr>
      <vt:lpstr>The Diary</vt:lpstr>
      <vt:lpstr>Mr. Frank never read the diary until after Anne’s death</vt:lpstr>
      <vt:lpstr>3D HOUSE</vt:lpstr>
      <vt:lpstr>What happen to them?</vt:lpstr>
      <vt:lpstr>John F. Kennedy </vt:lpstr>
      <vt:lpstr>Ask Miep…10 questions you would have liked to ask Miep before her death last year.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 and her mother Edith  before the War</dc:title>
  <dc:creator>Casey Hughes Campbell</dc:creator>
  <cp:lastModifiedBy>Casey Hughes Campbell</cp:lastModifiedBy>
  <cp:revision>12</cp:revision>
  <dcterms:created xsi:type="dcterms:W3CDTF">2011-04-13T14:50:47Z</dcterms:created>
  <dcterms:modified xsi:type="dcterms:W3CDTF">2011-04-13T18:16:51Z</dcterms:modified>
</cp:coreProperties>
</file>