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BD7-7F06-4292-AC4E-935A528889D7}" type="datetimeFigureOut">
              <a:rPr lang="en-US" smtClean="0"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093E-374D-438A-8946-06D7A8642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BD7-7F06-4292-AC4E-935A528889D7}" type="datetimeFigureOut">
              <a:rPr lang="en-US" smtClean="0"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093E-374D-438A-8946-06D7A8642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BD7-7F06-4292-AC4E-935A528889D7}" type="datetimeFigureOut">
              <a:rPr lang="en-US" smtClean="0"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093E-374D-438A-8946-06D7A8642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BD7-7F06-4292-AC4E-935A528889D7}" type="datetimeFigureOut">
              <a:rPr lang="en-US" smtClean="0"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093E-374D-438A-8946-06D7A8642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BD7-7F06-4292-AC4E-935A528889D7}" type="datetimeFigureOut">
              <a:rPr lang="en-US" smtClean="0"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093E-374D-438A-8946-06D7A8642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BD7-7F06-4292-AC4E-935A528889D7}" type="datetimeFigureOut">
              <a:rPr lang="en-US" smtClean="0"/>
              <a:t>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093E-374D-438A-8946-06D7A8642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BD7-7F06-4292-AC4E-935A528889D7}" type="datetimeFigureOut">
              <a:rPr lang="en-US" smtClean="0"/>
              <a:t>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093E-374D-438A-8946-06D7A8642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BD7-7F06-4292-AC4E-935A528889D7}" type="datetimeFigureOut">
              <a:rPr lang="en-US" smtClean="0"/>
              <a:t>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093E-374D-438A-8946-06D7A8642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BD7-7F06-4292-AC4E-935A528889D7}" type="datetimeFigureOut">
              <a:rPr lang="en-US" smtClean="0"/>
              <a:t>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093E-374D-438A-8946-06D7A8642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BD7-7F06-4292-AC4E-935A528889D7}" type="datetimeFigureOut">
              <a:rPr lang="en-US" smtClean="0"/>
              <a:t>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093E-374D-438A-8946-06D7A8642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BD7-7F06-4292-AC4E-935A528889D7}" type="datetimeFigureOut">
              <a:rPr lang="en-US" smtClean="0"/>
              <a:t>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093E-374D-438A-8946-06D7A8642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CABD7-7F06-4292-AC4E-935A528889D7}" type="datetimeFigureOut">
              <a:rPr lang="en-US" smtClean="0"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5093E-374D-438A-8946-06D7A8642D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Sentence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ts2.mm.bing.net/images/thumbnail.aspx?q=332963723121&amp;id=22156712d294b34b292d1b19bf2eb179&amp;index=ch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4393" y="1447800"/>
            <a:ext cx="5192207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a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Subject + Linking Verb + Predicate Nominative</a:t>
            </a:r>
            <a:endParaRPr lang="en-US" sz="4800" dirty="0"/>
          </a:p>
        </p:txBody>
      </p:sp>
      <p:pic>
        <p:nvPicPr>
          <p:cNvPr id="7170" name="Picture 2" descr="C:\Documents and Settings\ccampbell\Local Settings\Temporary Internet Files\Content.IE5\CR5KXBP2\MC9000551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75" y="3106738"/>
            <a:ext cx="3860800" cy="3387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 Four- </a:t>
            </a:r>
            <a:r>
              <a:rPr lang="en-US" dirty="0" smtClean="0">
                <a:solidFill>
                  <a:srgbClr val="C00000"/>
                </a:solidFill>
              </a:rPr>
              <a:t>Subject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7030A0"/>
                </a:solidFill>
              </a:rPr>
              <a:t>Linking Verb </a:t>
            </a:r>
            <a:r>
              <a:rPr lang="en-US" dirty="0" smtClean="0"/>
              <a:t>+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Predicate Adjective</a:t>
            </a:r>
          </a:p>
          <a:p>
            <a:r>
              <a:rPr lang="en-US" u="sng" dirty="0" smtClean="0"/>
              <a:t>Predicate Adjective</a:t>
            </a:r>
            <a:r>
              <a:rPr lang="en-US" dirty="0" smtClean="0"/>
              <a:t>-follows a linking verb and describes the subject</a:t>
            </a:r>
            <a:endParaRPr lang="en-US" u="sng" dirty="0" smtClean="0"/>
          </a:p>
          <a:p>
            <a:r>
              <a:rPr lang="en-US" u="sng" dirty="0" smtClean="0"/>
              <a:t>Example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John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was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tired</a:t>
            </a:r>
            <a:r>
              <a:rPr lang="en-US" dirty="0" smtClean="0"/>
              <a:t>.</a:t>
            </a:r>
            <a:endParaRPr lang="en-US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a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Subject + Linking Verb + Predicate Adjective</a:t>
            </a:r>
            <a:endParaRPr lang="en-US" sz="4800" dirty="0"/>
          </a:p>
        </p:txBody>
      </p:sp>
      <p:pic>
        <p:nvPicPr>
          <p:cNvPr id="7170" name="Picture 2" descr="C:\Documents and Settings\ccampbell\Local Settings\Temporary Internet Files\Content.IE5\CR5KXBP2\MC9000551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75" y="3106738"/>
            <a:ext cx="3860800" cy="3387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READY: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 Vocabulary Words</a:t>
            </a:r>
          </a:p>
          <a:p>
            <a:r>
              <a:rPr lang="en-US" dirty="0" smtClean="0"/>
              <a:t>Five Types of Sentences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9218" name="Picture 2" descr="C:\Documents and Settings\ccampbell\Local Settings\Temporary Internet Files\Content.IE5\6VZS1WNC\MC9004399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57200"/>
            <a:ext cx="2322178" cy="3237489"/>
          </a:xfrm>
          <a:prstGeom prst="rect">
            <a:avLst/>
          </a:prstGeom>
          <a:noFill/>
        </p:spPr>
      </p:pic>
      <p:pic>
        <p:nvPicPr>
          <p:cNvPr id="9219" name="Picture 3" descr="C:\Documents and Settings\ccampbell\Local Settings\Temporary Internet Files\Content.IE5\7D0PXQVM\MC90044186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6063" y="3886201"/>
            <a:ext cx="2514600" cy="1771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 1- </a:t>
            </a:r>
            <a:r>
              <a:rPr lang="en-US" dirty="0" smtClean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7030A0"/>
                </a:solidFill>
              </a:rPr>
              <a:t>Verb</a:t>
            </a:r>
          </a:p>
          <a:p>
            <a:r>
              <a:rPr lang="en-US" u="sng" dirty="0" smtClean="0"/>
              <a:t>Subject</a:t>
            </a:r>
            <a:r>
              <a:rPr lang="en-US" dirty="0" smtClean="0"/>
              <a:t>- noun or pronoun that tells what the sentence is about</a:t>
            </a:r>
          </a:p>
          <a:p>
            <a:r>
              <a:rPr lang="en-US" u="sng" dirty="0" smtClean="0"/>
              <a:t>Noun</a:t>
            </a:r>
            <a:r>
              <a:rPr lang="en-US" dirty="0" smtClean="0"/>
              <a:t>- a person, place, thing, or idea</a:t>
            </a:r>
          </a:p>
          <a:p>
            <a:r>
              <a:rPr lang="en-US" u="sng" dirty="0" smtClean="0"/>
              <a:t>Pronoun</a:t>
            </a:r>
            <a:r>
              <a:rPr lang="en-US" dirty="0" smtClean="0"/>
              <a:t>- a word that takes the place of a noun:  Example- he, she, it, they</a:t>
            </a:r>
          </a:p>
          <a:p>
            <a:r>
              <a:rPr lang="en-US" u="sng" dirty="0" smtClean="0"/>
              <a:t>Verb</a:t>
            </a:r>
            <a:r>
              <a:rPr lang="en-US" dirty="0" smtClean="0"/>
              <a:t>- a word that states action or a state of being</a:t>
            </a:r>
          </a:p>
          <a:p>
            <a:endParaRPr lang="en-US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a Sentence</a:t>
            </a:r>
            <a:endParaRPr lang="en-US" dirty="0"/>
          </a:p>
        </p:txBody>
      </p:sp>
      <p:pic>
        <p:nvPicPr>
          <p:cNvPr id="6147" name="Picture 3" descr="C:\Documents and Settings\ccampbell\Local Settings\Temporary Internet Files\Content.IE5\CR5KXBP2\MC9000551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470275"/>
            <a:ext cx="3860800" cy="33877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19200" y="18288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Subject	+	Verb</a:t>
            </a:r>
            <a:endParaRPr lang="en-US" sz="8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Sentence 2- </a:t>
            </a:r>
            <a:r>
              <a:rPr lang="en-US" dirty="0" smtClean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7030A0"/>
                </a:solidFill>
              </a:rPr>
              <a:t>Action Verb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00B050"/>
                </a:solidFill>
              </a:rPr>
              <a:t>Direct Object</a:t>
            </a:r>
          </a:p>
          <a:p>
            <a:r>
              <a:rPr lang="en-US" u="sng" dirty="0" smtClean="0"/>
              <a:t>Action Verb</a:t>
            </a:r>
            <a:r>
              <a:rPr lang="en-US" dirty="0" smtClean="0"/>
              <a:t>- verb that tells what something or someone does</a:t>
            </a:r>
          </a:p>
          <a:p>
            <a:r>
              <a:rPr lang="en-US" u="sng" dirty="0" smtClean="0"/>
              <a:t>Direct Object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answers the question what? or whom? after an action verb</a:t>
            </a:r>
          </a:p>
          <a:p>
            <a:r>
              <a:rPr lang="en-US" dirty="0" smtClean="0"/>
              <a:t>EXAMPLE- </a:t>
            </a:r>
            <a:r>
              <a:rPr lang="en-US" dirty="0" smtClean="0">
                <a:solidFill>
                  <a:srgbClr val="FF0000"/>
                </a:solidFill>
              </a:rPr>
              <a:t>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washed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B050"/>
                </a:solidFill>
              </a:rPr>
              <a:t>car</a:t>
            </a:r>
            <a:r>
              <a:rPr lang="en-US" dirty="0" smtClean="0"/>
              <a:t>.</a:t>
            </a:r>
            <a:endParaRPr lang="en-US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a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Subject + Verb + Direct Object</a:t>
            </a:r>
            <a:endParaRPr lang="en-US" sz="4800" dirty="0"/>
          </a:p>
        </p:txBody>
      </p:sp>
      <p:pic>
        <p:nvPicPr>
          <p:cNvPr id="7170" name="Picture 2" descr="C:\Documents and Settings\ccampbell\Local Settings\Temporary Internet Files\Content.IE5\CR5KXBP2\MC9000551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75" y="3106738"/>
            <a:ext cx="3860800" cy="3387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 Three- </a:t>
            </a:r>
            <a:r>
              <a:rPr lang="en-US" dirty="0" smtClean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7030A0"/>
                </a:solidFill>
              </a:rPr>
              <a:t>Action Verb </a:t>
            </a:r>
            <a:r>
              <a:rPr lang="en-US" dirty="0" smtClean="0"/>
              <a:t>+ </a:t>
            </a:r>
            <a:r>
              <a:rPr lang="en-US" dirty="0" smtClean="0">
                <a:solidFill>
                  <a:schemeClr val="accent6"/>
                </a:solidFill>
              </a:rPr>
              <a:t>Indirect Object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00B050"/>
                </a:solidFill>
              </a:rPr>
              <a:t>Direct Object</a:t>
            </a:r>
          </a:p>
          <a:p>
            <a:r>
              <a:rPr lang="en-US" u="sng" dirty="0" smtClean="0"/>
              <a:t>Indirect Object</a:t>
            </a:r>
            <a:r>
              <a:rPr lang="en-US" dirty="0" smtClean="0"/>
              <a:t>- tells to whom? or for whom? the verb’s action is done.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solidFill>
                  <a:srgbClr val="FF0000"/>
                </a:solidFill>
              </a:rPr>
              <a:t>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threw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/>
                </a:solidFill>
              </a:rPr>
              <a:t>Matt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ball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 CAREFUL: an adjective is not an indirect object. FOR EXAMPLE: He threw Matt’s ball.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a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Subject + Verb + Indirect Object + Direct Object</a:t>
            </a:r>
            <a:endParaRPr lang="en-US" dirty="0"/>
          </a:p>
        </p:txBody>
      </p:sp>
      <p:pic>
        <p:nvPicPr>
          <p:cNvPr id="8194" name="Picture 2" descr="C:\Documents and Settings\ccampbell\Local Settings\Temporary Internet Files\Content.IE5\CR5KXBP2\MC9000551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0475" y="3035300"/>
            <a:ext cx="3860800" cy="3387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 Four- </a:t>
            </a:r>
            <a:r>
              <a:rPr lang="en-US" dirty="0" smtClean="0">
                <a:solidFill>
                  <a:srgbClr val="C00000"/>
                </a:solidFill>
              </a:rPr>
              <a:t>Subject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7030A0"/>
                </a:solidFill>
              </a:rPr>
              <a:t>Linking Verb </a:t>
            </a:r>
            <a:r>
              <a:rPr lang="en-US" dirty="0" smtClean="0"/>
              <a:t>+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Predicate Nominative</a:t>
            </a:r>
          </a:p>
          <a:p>
            <a:r>
              <a:rPr lang="en-US" u="sng" dirty="0" smtClean="0"/>
              <a:t>Linking Verb</a:t>
            </a:r>
            <a:r>
              <a:rPr lang="en-US" dirty="0" smtClean="0"/>
              <a:t>- joins the subject of the sentence with an adjective or nominative</a:t>
            </a:r>
          </a:p>
          <a:p>
            <a:r>
              <a:rPr lang="en-US" dirty="0" smtClean="0"/>
              <a:t>EXAMPLE: became, were</a:t>
            </a:r>
          </a:p>
          <a:p>
            <a:r>
              <a:rPr lang="en-US" u="sng" dirty="0" smtClean="0"/>
              <a:t>Predicate Nominative</a:t>
            </a:r>
            <a:r>
              <a:rPr lang="en-US" dirty="0" smtClean="0"/>
              <a:t>- follows a linking verb and renames the subject </a:t>
            </a:r>
            <a:r>
              <a:rPr lang="en-US" u="sng" dirty="0" smtClean="0"/>
              <a:t> </a:t>
            </a:r>
          </a:p>
          <a:p>
            <a:r>
              <a:rPr lang="en-US" u="sng" dirty="0" smtClean="0"/>
              <a:t>Example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John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was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captain</a:t>
            </a:r>
            <a:r>
              <a:rPr lang="en-US" dirty="0" smtClean="0"/>
              <a:t>.</a:t>
            </a:r>
            <a:endParaRPr lang="en-US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292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8th Grade Sentence Structure</vt:lpstr>
      <vt:lpstr>GET READY:</vt:lpstr>
      <vt:lpstr>Sentence ONE</vt:lpstr>
      <vt:lpstr>Let’s Write a Sentence</vt:lpstr>
      <vt:lpstr>Sentence TWO</vt:lpstr>
      <vt:lpstr>Let’s Write a Sentence</vt:lpstr>
      <vt:lpstr>Sentence THREE</vt:lpstr>
      <vt:lpstr>Let’s Write a Sentence</vt:lpstr>
      <vt:lpstr>Sentence FOUR</vt:lpstr>
      <vt:lpstr>Let’s Write a Sentence</vt:lpstr>
      <vt:lpstr>Sentence FOUR</vt:lpstr>
      <vt:lpstr>Let’s Write a Sentence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8th Grade Sentence Structure</dc:title>
  <dc:creator>Casey Hughes Campbell</dc:creator>
  <cp:lastModifiedBy>Casey Hughes Campbell</cp:lastModifiedBy>
  <cp:revision>8</cp:revision>
  <dcterms:created xsi:type="dcterms:W3CDTF">2011-01-20T18:51:38Z</dcterms:created>
  <dcterms:modified xsi:type="dcterms:W3CDTF">2011-01-20T20:05:16Z</dcterms:modified>
</cp:coreProperties>
</file>