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4F1-6339-4F97-A468-40135161186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FACF-D6C3-41F2-AFB8-316749E97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4F1-6339-4F97-A468-40135161186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FACF-D6C3-41F2-AFB8-316749E97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4F1-6339-4F97-A468-40135161186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FACF-D6C3-41F2-AFB8-316749E97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4F1-6339-4F97-A468-40135161186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FACF-D6C3-41F2-AFB8-316749E97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4F1-6339-4F97-A468-40135161186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FACF-D6C3-41F2-AFB8-316749E97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4F1-6339-4F97-A468-40135161186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FACF-D6C3-41F2-AFB8-316749E97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4F1-6339-4F97-A468-40135161186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FACF-D6C3-41F2-AFB8-316749E97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4F1-6339-4F97-A468-40135161186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FACF-D6C3-41F2-AFB8-316749E97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4F1-6339-4F97-A468-40135161186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FACF-D6C3-41F2-AFB8-316749E97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4F1-6339-4F97-A468-40135161186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FACF-D6C3-41F2-AFB8-316749E97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4F1-6339-4F97-A468-40135161186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FACF-D6C3-41F2-AFB8-316749E97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774F1-6339-4F97-A468-40135161186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8FACF-D6C3-41F2-AFB8-316749E97F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ccampbell\Local Settings\Temporary Internet Files\Content.IE5\NZQCS1W0\MP90043083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200400"/>
            <a:ext cx="4014788" cy="4014788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Begin: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8312" y="1411287"/>
            <a:ext cx="8229600" cy="4525963"/>
          </a:xfrm>
        </p:spPr>
        <p:txBody>
          <a:bodyPr/>
          <a:lstStyle/>
          <a:p>
            <a:r>
              <a:rPr lang="en-US" dirty="0" smtClean="0"/>
              <a:t>Due at 10:03</a:t>
            </a:r>
          </a:p>
          <a:p>
            <a:r>
              <a:rPr lang="en-US" dirty="0" smtClean="0"/>
              <a:t>What character traits are often associated with the following animals?</a:t>
            </a:r>
          </a:p>
          <a:p>
            <a:r>
              <a:rPr lang="en-US" dirty="0" smtClean="0"/>
              <a:t>Owl, elephant, crow, coyote, snake, fox</a:t>
            </a:r>
            <a:endParaRPr lang="en-US" dirty="0"/>
          </a:p>
        </p:txBody>
      </p:sp>
      <p:pic>
        <p:nvPicPr>
          <p:cNvPr id="1026" name="Picture 2" descr="C:\Documents and Settings\ccampbell\Local Settings\Temporary Internet Files\Content.IE5\N82ENFTQ\MC90044141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257800"/>
            <a:ext cx="1362075" cy="1822450"/>
          </a:xfrm>
          <a:prstGeom prst="rect">
            <a:avLst/>
          </a:prstGeom>
          <a:noFill/>
        </p:spPr>
      </p:pic>
      <p:pic>
        <p:nvPicPr>
          <p:cNvPr id="1028" name="Picture 4" descr="C:\Documents and Settings\ccampbell\Local Settings\Temporary Internet Files\Content.IE5\F95BMIJV\MC90003049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637" y="3705225"/>
            <a:ext cx="1801813" cy="1214437"/>
          </a:xfrm>
          <a:prstGeom prst="rect">
            <a:avLst/>
          </a:prstGeom>
          <a:noFill/>
        </p:spPr>
      </p:pic>
      <p:pic>
        <p:nvPicPr>
          <p:cNvPr id="1029" name="Picture 5" descr="C:\Documents and Settings\ccampbell\Local Settings\Temporary Internet Files\Content.IE5\Y654QGUG\MC90033230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5257800"/>
            <a:ext cx="1689100" cy="1828800"/>
          </a:xfrm>
          <a:prstGeom prst="rect">
            <a:avLst/>
          </a:prstGeom>
          <a:noFill/>
        </p:spPr>
      </p:pic>
      <p:pic>
        <p:nvPicPr>
          <p:cNvPr id="1030" name="Picture 6" descr="C:\Documents and Settings\ccampbell\Local Settings\Temporary Internet Files\Content.IE5\Q4P68XRL\MC90005298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43325" y="3857625"/>
            <a:ext cx="1797050" cy="919163"/>
          </a:xfrm>
          <a:prstGeom prst="rect">
            <a:avLst/>
          </a:prstGeom>
          <a:noFill/>
        </p:spPr>
      </p:pic>
      <p:pic>
        <p:nvPicPr>
          <p:cNvPr id="1031" name="Picture 7" descr="C:\Documents and Settings\ccampbell\Local Settings\Temporary Internet Files\Content.IE5\N82ENFTQ\MC90044139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0"/>
            <a:ext cx="1806575" cy="1774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u="sng" dirty="0" smtClean="0"/>
              <a:t>Character Archetype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1075</a:t>
            </a:r>
          </a:p>
          <a:p>
            <a:r>
              <a:rPr lang="en-US" dirty="0" smtClean="0"/>
              <a:t>This story has the character archetype of the trickster in it.  Which character (the fox or the crow) do you think is the trickster?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Coyote and Crow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Pg 1076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Before we Begin:</vt:lpstr>
      <vt:lpstr>Define Character Archetype</vt:lpstr>
      <vt:lpstr>Read Coyote and Crow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we Begin:</dc:title>
  <dc:creator>Casey Hughes Campbell</dc:creator>
  <cp:lastModifiedBy>Casey Hughes Campbell</cp:lastModifiedBy>
  <cp:revision>1</cp:revision>
  <dcterms:created xsi:type="dcterms:W3CDTF">2011-04-26T14:54:13Z</dcterms:created>
  <dcterms:modified xsi:type="dcterms:W3CDTF">2011-04-26T15:00:19Z</dcterms:modified>
</cp:coreProperties>
</file>