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F620-3528-4BAE-A776-ED3706FA3138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5E22-625A-46C2-8531-2BE2F3E8C1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lutheranworld.org/Images/LWF_Photos/Photos_DWS/DWS-Development-Haiti_Flood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1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Pixley, CA : Pixley Place Infrastructure Improve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Pixley</a:t>
            </a:r>
            <a:r>
              <a:rPr lang="en-US" dirty="0" smtClean="0"/>
              <a:t>,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2,919</a:t>
            </a:r>
          </a:p>
          <a:p>
            <a:pPr lvl="1"/>
            <a:r>
              <a:rPr lang="en-US" dirty="0" smtClean="0"/>
              <a:t>Brantley – 908</a:t>
            </a:r>
          </a:p>
          <a:p>
            <a:pPr lvl="1"/>
            <a:r>
              <a:rPr lang="en-US" dirty="0" smtClean="0"/>
              <a:t>Troy- 15,158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4338" name="Picture 2" descr="Pixley, CA : Pixley Post Of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9718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$170 per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slideshow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51919"/>
            <a:ext cx="8001000" cy="540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$125 per half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Facial masque during Calistoga Mud Baths at Golden Haven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24800" cy="5269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ts1.mm.bing.net/images/thumbnail.aspx?q=422020919556&amp;id=5f6b7be2d7993e1fb8d22b949097ab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5339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natural mud bath in Napa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estb.msn.com/i/D1/DB3E1EEAE3F9513DE55AC2996B86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ts1.mm.bing.net/images/thumbnail.aspx?q=422722873168&amp;id=ee7e77d107e5c0200a6a1f3bde6a36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646511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ts4.mm.bing.net/images/thumbnail.aspx?q=414888831095&amp;id=554be2f682f8b7c851d92840e896b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197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ts3.mm.bing.net/images/thumbnail.aspx?q=410566266354&amp;id=04401068b75596a143c33db02b0f4a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987937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ts3.mm.bing.net/images/thumbnail.aspx?q=383996274794&amp;id=d6c65cb8d2dcc5a4b2c018e45e24b7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972300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topnews.in/files/mud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6081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ts1.mm.bing.net/images/thumbnail.aspx?q=410156676172&amp;id=9721475c795cbf3050659d8d3fd28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7437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indianapublicmedia.org/amomentofscience/files/2010/08/mud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57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allthepages.org/images/blog/socal-slid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52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resources1.news.com.au/images/2010/02/22/1225832/932089-madeira-mudsl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49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images.travelpod.com/users/suzloua/1.1229282160.bubbling-m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9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images.cdn.fotopedia.com/flickr-19891220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34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cache.graphicslib.viator.com/graphicslib/media/74/bubbling-mud-photo_987764-770t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s3.mm.bing.net/images/thumbnail.aspx?q=399740503182&amp;id=dca30a5469d3dde3e917c1dd607e49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96400" cy="69625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Pixley</a:t>
            </a:r>
            <a:r>
              <a:rPr lang="en-US" dirty="0" smtClean="0"/>
              <a:t>,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</Words>
  <Application>Microsoft Office PowerPoint</Application>
  <PresentationFormat>On-screen Show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Pixley, California</vt:lpstr>
      <vt:lpstr>Slide 10</vt:lpstr>
      <vt:lpstr>Pixley, California</vt:lpstr>
      <vt:lpstr>$170 per hour</vt:lpstr>
      <vt:lpstr>$125 per half hour</vt:lpstr>
      <vt:lpstr>Slide 14</vt:lpstr>
      <vt:lpstr>A natural mud bath in Napa Valley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Casey Hughes Campbell</dc:creator>
  <cp:lastModifiedBy>Casey Hughes Campbell</cp:lastModifiedBy>
  <cp:revision>4</cp:revision>
  <dcterms:created xsi:type="dcterms:W3CDTF">2011-01-18T18:37:55Z</dcterms:created>
  <dcterms:modified xsi:type="dcterms:W3CDTF">2011-01-18T19:12:45Z</dcterms:modified>
</cp:coreProperties>
</file>