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74" r:id="rId5"/>
    <p:sldId id="275" r:id="rId6"/>
    <p:sldId id="27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6" r:id="rId16"/>
    <p:sldId id="265" r:id="rId17"/>
    <p:sldId id="267" r:id="rId18"/>
    <p:sldId id="268" r:id="rId19"/>
    <p:sldId id="269" r:id="rId20"/>
    <p:sldId id="270" r:id="rId21"/>
    <p:sldId id="271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85EB-13D9-4E9B-8B6D-40941B7FF284}" type="datetimeFigureOut">
              <a:rPr lang="en-US" smtClean="0"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33B7F-DEB3-456A-820D-1F7BAAF7FA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85EB-13D9-4E9B-8B6D-40941B7FF284}" type="datetimeFigureOut">
              <a:rPr lang="en-US" smtClean="0"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33B7F-DEB3-456A-820D-1F7BAAF7FA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85EB-13D9-4E9B-8B6D-40941B7FF284}" type="datetimeFigureOut">
              <a:rPr lang="en-US" smtClean="0"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33B7F-DEB3-456A-820D-1F7BAAF7FA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85EB-13D9-4E9B-8B6D-40941B7FF284}" type="datetimeFigureOut">
              <a:rPr lang="en-US" smtClean="0"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33B7F-DEB3-456A-820D-1F7BAAF7FA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85EB-13D9-4E9B-8B6D-40941B7FF284}" type="datetimeFigureOut">
              <a:rPr lang="en-US" smtClean="0"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33B7F-DEB3-456A-820D-1F7BAAF7FA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85EB-13D9-4E9B-8B6D-40941B7FF284}" type="datetimeFigureOut">
              <a:rPr lang="en-US" smtClean="0"/>
              <a:t>4/14/2011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33B7F-DEB3-456A-820D-1F7BAAF7FA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85EB-13D9-4E9B-8B6D-40941B7FF284}" type="datetimeFigureOut">
              <a:rPr lang="en-US" smtClean="0"/>
              <a:t>4/14/2011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33B7F-DEB3-456A-820D-1F7BAAF7FA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85EB-13D9-4E9B-8B6D-40941B7FF284}" type="datetimeFigureOut">
              <a:rPr lang="en-US" smtClean="0"/>
              <a:t>4/14/2011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33B7F-DEB3-456A-820D-1F7BAAF7FA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85EB-13D9-4E9B-8B6D-40941B7FF284}" type="datetimeFigureOut">
              <a:rPr lang="en-US" smtClean="0"/>
              <a:t>4/14/2011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33B7F-DEB3-456A-820D-1F7BAAF7FA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85EB-13D9-4E9B-8B6D-40941B7FF284}" type="datetimeFigureOut">
              <a:rPr lang="en-US" smtClean="0"/>
              <a:t>4/14/2011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33B7F-DEB3-456A-820D-1F7BAAF7FA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85EB-13D9-4E9B-8B6D-40941B7FF284}" type="datetimeFigureOut">
              <a:rPr lang="en-US" smtClean="0"/>
              <a:t>4/14/2011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33B7F-DEB3-456A-820D-1F7BAAF7FA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185EB-13D9-4E9B-8B6D-40941B7FF284}" type="datetimeFigureOut">
              <a:rPr lang="en-US" smtClean="0"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33B7F-DEB3-456A-820D-1F7BAAF7FA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Study Guide for Myths</a:t>
            </a:r>
            <a:br>
              <a:rPr lang="en-US" dirty="0" smtClean="0"/>
            </a:br>
            <a:r>
              <a:rPr lang="en-US" dirty="0" err="1" smtClean="0"/>
              <a:t>Perseus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According to the myth, who are </a:t>
            </a:r>
            <a:r>
              <a:rPr lang="en-US" dirty="0" err="1" smtClean="0"/>
              <a:t>Perseus’s</a:t>
            </a:r>
            <a:r>
              <a:rPr lang="en-US" dirty="0" smtClean="0"/>
              <a:t> true mother and father?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Athena’s polished bronze shield allow </a:t>
            </a:r>
            <a:r>
              <a:rPr lang="en-US" dirty="0" err="1" smtClean="0"/>
              <a:t>Perseus</a:t>
            </a:r>
            <a:r>
              <a:rPr lang="en-US" dirty="0" smtClean="0"/>
              <a:t>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some of the elements of the story of </a:t>
            </a:r>
            <a:r>
              <a:rPr lang="en-US" dirty="0" err="1" smtClean="0"/>
              <a:t>Perseus</a:t>
            </a:r>
            <a:r>
              <a:rPr lang="en-US" dirty="0" smtClean="0"/>
              <a:t> that make it a myth?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following are all archetypes.  Give an example of each in the story of </a:t>
            </a:r>
            <a:r>
              <a:rPr lang="en-US" dirty="0" err="1" smtClean="0"/>
              <a:t>Perseus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 god changes his shape.</a:t>
            </a:r>
          </a:p>
          <a:p>
            <a:r>
              <a:rPr lang="en-US" dirty="0" smtClean="0"/>
              <a:t>A god fathers a child with a mortal mother.</a:t>
            </a:r>
          </a:p>
          <a:p>
            <a:r>
              <a:rPr lang="en-US" dirty="0" smtClean="0"/>
              <a:t>The god’s child performs incredible tasks.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</a:t>
            </a:r>
            <a:r>
              <a:rPr lang="en-US" dirty="0" err="1" smtClean="0"/>
              <a:t>Acrisius’s</a:t>
            </a:r>
            <a:r>
              <a:rPr lang="en-US" dirty="0" smtClean="0"/>
              <a:t> plan? Why did it fail?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Fenris</a:t>
            </a:r>
            <a:r>
              <a:rPr lang="en-US" dirty="0" smtClean="0"/>
              <a:t> Wolf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Describe Loki, the fire god.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 the gods challenge the </a:t>
            </a:r>
            <a:r>
              <a:rPr lang="en-US" dirty="0" err="1" smtClean="0"/>
              <a:t>Fenris</a:t>
            </a:r>
            <a:r>
              <a:rPr lang="en-US" dirty="0" smtClean="0"/>
              <a:t> Wolf to a trial of strength?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of the following images appeals to the reader’s sense of touch?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Teeth as large as oak trees</a:t>
            </a:r>
          </a:p>
          <a:p>
            <a:r>
              <a:rPr lang="en-US" dirty="0" smtClean="0"/>
              <a:t>The gods looked at one another in silence</a:t>
            </a:r>
          </a:p>
          <a:p>
            <a:r>
              <a:rPr lang="en-US" dirty="0" smtClean="0"/>
              <a:t>Brave Tyr undertook to feed and train him.</a:t>
            </a:r>
          </a:p>
          <a:p>
            <a:r>
              <a:rPr lang="en-US" dirty="0" smtClean="0"/>
              <a:t>The messenger returned with a little rope, smooth and soft as silken string.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the serpent rising from the sea and the </a:t>
            </a:r>
            <a:r>
              <a:rPr lang="en-US" dirty="0" err="1" smtClean="0"/>
              <a:t>Fenris</a:t>
            </a:r>
            <a:r>
              <a:rPr lang="en-US" dirty="0" smtClean="0"/>
              <a:t> Wolf breaking free represent?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King </a:t>
            </a:r>
            <a:r>
              <a:rPr lang="en-US" dirty="0" err="1" smtClean="0"/>
              <a:t>Acrisius</a:t>
            </a:r>
            <a:r>
              <a:rPr lang="en-US" dirty="0" smtClean="0"/>
              <a:t> first do to try to escape his fate?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of the characters in the </a:t>
            </a:r>
            <a:r>
              <a:rPr lang="en-US" dirty="0" err="1" smtClean="0"/>
              <a:t>Fenris</a:t>
            </a:r>
            <a:r>
              <a:rPr lang="en-US" dirty="0" smtClean="0"/>
              <a:t> Wolf do you think is most clever? Explain.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the following phrase means:  The rope is strong with enchantment?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is defeated at the end </a:t>
            </a:r>
            <a:r>
              <a:rPr lang="en-US" smtClean="0"/>
              <a:t>of this myth?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Zeus reveal himself to </a:t>
            </a:r>
            <a:r>
              <a:rPr lang="en-US" dirty="0" err="1" smtClean="0"/>
              <a:t>Danae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save </a:t>
            </a:r>
            <a:r>
              <a:rPr lang="en-US" dirty="0" err="1" smtClean="0"/>
              <a:t>Danae</a:t>
            </a:r>
            <a:r>
              <a:rPr lang="en-US" dirty="0" smtClean="0"/>
              <a:t> and </a:t>
            </a:r>
            <a:r>
              <a:rPr lang="en-US" dirty="0" err="1" smtClean="0"/>
              <a:t>Perseus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does </a:t>
            </a:r>
            <a:r>
              <a:rPr lang="en-US" dirty="0" err="1" smtClean="0"/>
              <a:t>Polydectes</a:t>
            </a:r>
            <a:r>
              <a:rPr lang="en-US" dirty="0" smtClean="0"/>
              <a:t> lie to </a:t>
            </a:r>
            <a:r>
              <a:rPr lang="en-US" dirty="0" err="1" smtClean="0"/>
              <a:t>Perseus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</a:t>
            </a:r>
            <a:r>
              <a:rPr lang="en-US" dirty="0" err="1" smtClean="0"/>
              <a:t>Acrisius</a:t>
            </a:r>
            <a:r>
              <a:rPr lang="en-US" dirty="0" smtClean="0"/>
              <a:t> die?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does King </a:t>
            </a:r>
            <a:r>
              <a:rPr lang="en-US" dirty="0" err="1" smtClean="0"/>
              <a:t>Acrisius</a:t>
            </a:r>
            <a:r>
              <a:rPr lang="en-US" dirty="0" smtClean="0"/>
              <a:t> place </a:t>
            </a:r>
            <a:r>
              <a:rPr lang="en-US" dirty="0" err="1" smtClean="0"/>
              <a:t>Danae</a:t>
            </a:r>
            <a:r>
              <a:rPr lang="en-US" dirty="0" smtClean="0"/>
              <a:t> and </a:t>
            </a:r>
            <a:r>
              <a:rPr lang="en-US" dirty="0" err="1" smtClean="0"/>
              <a:t>Perseus</a:t>
            </a:r>
            <a:r>
              <a:rPr lang="en-US" dirty="0" smtClean="0"/>
              <a:t> in the chest and place it in the ocean?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Describe </a:t>
            </a:r>
            <a:r>
              <a:rPr lang="en-US" dirty="0" err="1" smtClean="0"/>
              <a:t>Perseus’s</a:t>
            </a:r>
            <a:r>
              <a:rPr lang="en-US" dirty="0" smtClean="0"/>
              <a:t> character.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are Hermes and Athena in this story? What is their purpose?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302</Words>
  <Application>Microsoft Office PowerPoint</Application>
  <PresentationFormat>On-screen Show (4:3)</PresentationFormat>
  <Paragraphs>30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Study Guide for Myths Perseus</vt:lpstr>
      <vt:lpstr>What does King Acrisius first do to try to escape his fate?</vt:lpstr>
      <vt:lpstr>How does Zeus reveal himself to Danae?</vt:lpstr>
      <vt:lpstr>Who save Danae and Perseus?</vt:lpstr>
      <vt:lpstr>Why does Polydectes lie to Perseus?</vt:lpstr>
      <vt:lpstr>How does Acrisius die?</vt:lpstr>
      <vt:lpstr>Why does King Acrisius place Danae and Perseus in the chest and place it in the ocean?</vt:lpstr>
      <vt:lpstr>Describe Perseus’s character.</vt:lpstr>
      <vt:lpstr>Why are Hermes and Athena in this story? What is their purpose?</vt:lpstr>
      <vt:lpstr>According to the myth, who are Perseus’s true mother and father?</vt:lpstr>
      <vt:lpstr>What does Athena’s polished bronze shield allow Perseus to do?</vt:lpstr>
      <vt:lpstr>What are some of the elements of the story of Perseus that make it a myth?</vt:lpstr>
      <vt:lpstr>The following are all archetypes.  Give an example of each in the story of Perseus.</vt:lpstr>
      <vt:lpstr>What is Acrisius’s plan? Why did it fail?</vt:lpstr>
      <vt:lpstr>The Fenris Wolf</vt:lpstr>
      <vt:lpstr>Describe Loki, the fire god.</vt:lpstr>
      <vt:lpstr>Why do the gods challenge the Fenris Wolf to a trial of strength?</vt:lpstr>
      <vt:lpstr>Which of the following images appeals to the reader’s sense of touch?</vt:lpstr>
      <vt:lpstr>What do the serpent rising from the sea and the Fenris Wolf breaking free represent?</vt:lpstr>
      <vt:lpstr>Which of the characters in the Fenris Wolf do you think is most clever? Explain.</vt:lpstr>
      <vt:lpstr>What does the following phrase means:  The rope is strong with enchantment?</vt:lpstr>
      <vt:lpstr>Who is defeated at the end of this myth?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Guide for Myths Perseus</dc:title>
  <dc:creator>Casey Hughes Campbell</dc:creator>
  <cp:lastModifiedBy>Casey Hughes Campbell</cp:lastModifiedBy>
  <cp:revision>2</cp:revision>
  <dcterms:created xsi:type="dcterms:W3CDTF">2011-04-14T14:48:14Z</dcterms:created>
  <dcterms:modified xsi:type="dcterms:W3CDTF">2011-04-14T15:03:02Z</dcterms:modified>
</cp:coreProperties>
</file>