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77" r:id="rId24"/>
    <p:sldId id="278"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AA70FB-48DC-4C06-B040-4100C155C2DA}" type="datetimeFigureOut">
              <a:rPr lang="en-US" smtClean="0"/>
              <a:t>4/7/2011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98C65-BF6A-4CCD-BFCC-BFD2212BBE9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AA70FB-48DC-4C06-B040-4100C155C2DA}" type="datetimeFigureOut">
              <a:rPr lang="en-US" smtClean="0"/>
              <a:t>4/7/2011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98C65-BF6A-4CCD-BFCC-BFD2212BBE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AA70FB-48DC-4C06-B040-4100C155C2DA}" type="datetimeFigureOut">
              <a:rPr lang="en-US" smtClean="0"/>
              <a:t>4/7/2011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98C65-BF6A-4CCD-BFCC-BFD2212BBE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AA70FB-48DC-4C06-B040-4100C155C2DA}" type="datetimeFigureOut">
              <a:rPr lang="en-US" smtClean="0"/>
              <a:t>4/7/2011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98C65-BF6A-4CCD-BFCC-BFD2212BBE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AA70FB-48DC-4C06-B040-4100C155C2DA}" type="datetimeFigureOut">
              <a:rPr lang="en-US" smtClean="0"/>
              <a:t>4/7/2011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98C65-BF6A-4CCD-BFCC-BFD2212BBE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AA70FB-48DC-4C06-B040-4100C155C2DA}" type="datetimeFigureOut">
              <a:rPr lang="en-US" smtClean="0"/>
              <a:t>4/7/2011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98C65-BF6A-4CCD-BFCC-BFD2212BBE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AA70FB-48DC-4C06-B040-4100C155C2DA}" type="datetimeFigureOut">
              <a:rPr lang="en-US" smtClean="0"/>
              <a:t>4/7/2011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F98C65-BF6A-4CCD-BFCC-BFD2212BBE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AA70FB-48DC-4C06-B040-4100C155C2DA}" type="datetimeFigureOut">
              <a:rPr lang="en-US" smtClean="0"/>
              <a:t>4/7/2011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F98C65-BF6A-4CCD-BFCC-BFD2212BBE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A70FB-48DC-4C06-B040-4100C155C2DA}" type="datetimeFigureOut">
              <a:rPr lang="en-US" smtClean="0"/>
              <a:t>4/7/2011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F98C65-BF6A-4CCD-BFCC-BFD2212BBE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AA70FB-48DC-4C06-B040-4100C155C2DA}" type="datetimeFigureOut">
              <a:rPr lang="en-US" smtClean="0"/>
              <a:t>4/7/2011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98C65-BF6A-4CCD-BFCC-BFD2212BBE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AA70FB-48DC-4C06-B040-4100C155C2DA}" type="datetimeFigureOut">
              <a:rPr lang="en-US" smtClean="0"/>
              <a:t>4/7/2011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98C65-BF6A-4CCD-BFCC-BFD2212BBE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AA70FB-48DC-4C06-B040-4100C155C2DA}" type="datetimeFigureOut">
              <a:rPr lang="en-US" smtClean="0"/>
              <a:t>4/7/2011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98C65-BF6A-4CCD-BFCC-BFD2212BBE9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Romeo and Juliet</a:t>
            </a:r>
            <a:endParaRPr lang="en-US" dirty="0"/>
          </a:p>
        </p:txBody>
      </p:sp>
      <p:sp>
        <p:nvSpPr>
          <p:cNvPr id="3" name="Subtitle 2"/>
          <p:cNvSpPr>
            <a:spLocks noGrp="1"/>
          </p:cNvSpPr>
          <p:nvPr>
            <p:ph type="subTitle" idx="1"/>
          </p:nvPr>
        </p:nvSpPr>
        <p:spPr/>
        <p:txBody>
          <a:bodyPr/>
          <a:lstStyle/>
          <a:p>
            <a:r>
              <a:rPr lang="en-US" dirty="0" smtClean="0"/>
              <a:t>NAME THAT CHARACTER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Juliet’s best friend who knows about her marriage to Romeo.</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Kills </a:t>
            </a:r>
            <a:r>
              <a:rPr lang="en-US" dirty="0" err="1" smtClean="0"/>
              <a:t>Tybalt</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Romeo and Juliet</a:t>
            </a:r>
            <a:endParaRPr lang="en-US" dirty="0"/>
          </a:p>
        </p:txBody>
      </p:sp>
      <p:sp>
        <p:nvSpPr>
          <p:cNvPr id="5" name="Subtitle 4"/>
          <p:cNvSpPr>
            <a:spLocks noGrp="1"/>
          </p:cNvSpPr>
          <p:nvPr>
            <p:ph type="subTitle" idx="1"/>
          </p:nvPr>
        </p:nvSpPr>
        <p:spPr/>
        <p:txBody>
          <a:bodyPr/>
          <a:lstStyle/>
          <a:p>
            <a:r>
              <a:rPr lang="en-US" dirty="0" smtClean="0"/>
              <a:t>Theme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Which characters warn Romeo to slow down?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How does haste lead to the deaths of Romeo and Juliet?</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When is Lord Capulet hasty?</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How does Romeo act selfishly?</a:t>
            </a:r>
            <a:br>
              <a:rPr lang="en-US" dirty="0" smtClean="0"/>
            </a:br>
            <a:r>
              <a:rPr lang="en-US" dirty="0" smtClean="0"/>
              <a:t>How does Juliet act selfishly?</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How does Lord Capulet act selfishly?</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Does the Friar act selfishly? When?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How does Lady Capulet act selfishly after the fight between </a:t>
            </a:r>
            <a:r>
              <a:rPr lang="en-US" dirty="0" err="1" smtClean="0"/>
              <a:t>Tybalt</a:t>
            </a:r>
            <a:r>
              <a:rPr lang="en-US" dirty="0" smtClean="0"/>
              <a:t> and Romeo?</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Man who is suppose to deliver a letter to Romeo about the Friar Lawrence’s planned fake death, but he doesn’t make it because of the plague.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Who is Romeo in love with at the beginning of the play?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Do you think Romeo and Juliet are in love?</a:t>
            </a:r>
            <a:endParaRPr lang="en-US" dirty="0"/>
          </a:p>
        </p:txBody>
      </p:sp>
      <p:sp>
        <p:nvSpPr>
          <p:cNvPr id="6" name="Subtitle 5"/>
          <p:cNvSpPr>
            <a:spLocks noGrp="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Romeo and Juliet</a:t>
            </a:r>
            <a:endParaRPr lang="en-US" dirty="0"/>
          </a:p>
        </p:txBody>
      </p:sp>
      <p:sp>
        <p:nvSpPr>
          <p:cNvPr id="5" name="Subtitle 4"/>
          <p:cNvSpPr>
            <a:spLocks noGrp="1"/>
          </p:cNvSpPr>
          <p:nvPr>
            <p:ph type="subTitle" idx="1"/>
          </p:nvPr>
        </p:nvSpPr>
        <p:spPr/>
        <p:txBody>
          <a:bodyPr/>
          <a:lstStyle/>
          <a:p>
            <a:r>
              <a:rPr lang="en-US" dirty="0" smtClean="0"/>
              <a:t>Literary Elements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How is a monologue different from a soliloquy?</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“Damned Saint” is an example from Romeo and Juliet of ________________________</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Mercutio’s</a:t>
            </a:r>
            <a:r>
              <a:rPr lang="en-US" dirty="0" smtClean="0"/>
              <a:t> joke that </a:t>
            </a:r>
            <a:r>
              <a:rPr lang="en-US" dirty="0" err="1" smtClean="0"/>
              <a:t>Tybalt</a:t>
            </a:r>
            <a:r>
              <a:rPr lang="en-US" dirty="0" smtClean="0"/>
              <a:t> is the Prince of Cats is a ___________.</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“I will not shovel coal”</a:t>
            </a:r>
            <a:br>
              <a:rPr lang="en-US" dirty="0" smtClean="0"/>
            </a:br>
            <a:r>
              <a:rPr lang="en-US" dirty="0" smtClean="0"/>
              <a:t>“No, for then you would be choler”</a:t>
            </a:r>
            <a:br>
              <a:rPr lang="en-US" dirty="0" smtClean="0"/>
            </a:br>
            <a:r>
              <a:rPr lang="en-US" dirty="0"/>
              <a:t/>
            </a:r>
            <a:br>
              <a:rPr lang="en-US" dirty="0"/>
            </a:br>
            <a:r>
              <a:rPr lang="en-US" dirty="0" smtClean="0"/>
              <a:t>This is an example of __________</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Why would an author use an aside?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“I flew over the walls with </a:t>
            </a:r>
            <a:br>
              <a:rPr lang="en-US" dirty="0" smtClean="0"/>
            </a:br>
            <a:r>
              <a:rPr lang="en-US" dirty="0" smtClean="0"/>
              <a:t>lovers wings”</a:t>
            </a:r>
            <a:br>
              <a:rPr lang="en-US" dirty="0" smtClean="0"/>
            </a:br>
            <a:r>
              <a:rPr lang="en-US" dirty="0" smtClean="0"/>
              <a:t>is </a:t>
            </a:r>
            <a:r>
              <a:rPr lang="en-US" smtClean="0"/>
              <a:t>an example of ________________</a:t>
            </a:r>
            <a:endParaRPr lang="en-US"/>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A cousin of the Prince and good friend of Romeo.  He challenges </a:t>
            </a:r>
            <a:r>
              <a:rPr lang="en-US" dirty="0" err="1" smtClean="0"/>
              <a:t>Tybalt</a:t>
            </a:r>
            <a:r>
              <a:rPr lang="en-US" dirty="0" smtClean="0"/>
              <a:t> and is killed under Romeo’s arm.</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Romeo’s cousin and best friend who talks him into going to the party in hopes of finding a new love.</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The fiancé of Juliet and cousin to the Prince.  He never gets to marry her because of her death.</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Servant of Romeo’s who delivers the news of Juliet’s death to Mantua</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Dies in the play because she is sick from grief over her son’s exile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Has a bad temper but loves his daughter and wants her to be happy</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Arranges the marriage of Romeo and Juliet and makes the plan for Juliet to try to escape her marriage to Paris.  The only character who knows Romeo and Juliet’s whole story. </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332</Words>
  <Application>Microsoft Office PowerPoint</Application>
  <PresentationFormat>On-screen Show (4:3)</PresentationFormat>
  <Paragraphs>31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Romeo and Juliet</vt:lpstr>
      <vt:lpstr>Man who is suppose to deliver a letter to Romeo about the Friar Lawrence’s planned fake death, but he doesn’t make it because of the plague.</vt:lpstr>
      <vt:lpstr>A cousin of the Prince and good friend of Romeo.  He challenges Tybalt and is killed under Romeo’s arm.</vt:lpstr>
      <vt:lpstr>Romeo’s cousin and best friend who talks him into going to the party in hopes of finding a new love.</vt:lpstr>
      <vt:lpstr>The fiancé of Juliet and cousin to the Prince.  He never gets to marry her because of her death.</vt:lpstr>
      <vt:lpstr>Servant of Romeo’s who delivers the news of Juliet’s death to Mantua</vt:lpstr>
      <vt:lpstr>Dies in the play because she is sick from grief over her son’s exile</vt:lpstr>
      <vt:lpstr>Has a bad temper but loves his daughter and wants her to be happy</vt:lpstr>
      <vt:lpstr>Arranges the marriage of Romeo and Juliet and makes the plan for Juliet to try to escape her marriage to Paris.  The only character who knows Romeo and Juliet’s whole story. </vt:lpstr>
      <vt:lpstr>Juliet’s best friend who knows about her marriage to Romeo.</vt:lpstr>
      <vt:lpstr>Kills Tybalt</vt:lpstr>
      <vt:lpstr>Romeo and Juliet</vt:lpstr>
      <vt:lpstr>Which characters warn Romeo to slow down?</vt:lpstr>
      <vt:lpstr>How does haste lead to the deaths of Romeo and Juliet?</vt:lpstr>
      <vt:lpstr>When is Lord Capulet hasty?</vt:lpstr>
      <vt:lpstr>How does Romeo act selfishly? How does Juliet act selfishly?</vt:lpstr>
      <vt:lpstr>How does Lord Capulet act selfishly?</vt:lpstr>
      <vt:lpstr>Does the Friar act selfishly? When?</vt:lpstr>
      <vt:lpstr>How does Lady Capulet act selfishly after the fight between Tybalt and Romeo?</vt:lpstr>
      <vt:lpstr>Who is Romeo in love with at the beginning of the play?</vt:lpstr>
      <vt:lpstr>Do you think Romeo and Juliet are in love?</vt:lpstr>
      <vt:lpstr>Romeo and Juliet</vt:lpstr>
      <vt:lpstr>How is a monologue different from a soliloquy?</vt:lpstr>
      <vt:lpstr>“Damned Saint” is an example from Romeo and Juliet of ________________________</vt:lpstr>
      <vt:lpstr>Mercutio’s joke that Tybalt is the Prince of Cats is a ___________.</vt:lpstr>
      <vt:lpstr>“I will not shovel coal” “No, for then you would be choler”  This is an example of __________</vt:lpstr>
      <vt:lpstr>Why would an author use an aside?</vt:lpstr>
      <vt:lpstr>“I flew over the walls with  lovers wings” is an example of ________________</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Romeo and Juliet</dc:title>
  <dc:creator>Casey Hughes Campbell</dc:creator>
  <cp:lastModifiedBy>Casey Hughes Campbell</cp:lastModifiedBy>
  <cp:revision>14</cp:revision>
  <dcterms:created xsi:type="dcterms:W3CDTF">2011-04-07T12:49:21Z</dcterms:created>
  <dcterms:modified xsi:type="dcterms:W3CDTF">2011-04-07T15:01:51Z</dcterms:modified>
</cp:coreProperties>
</file>