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5154-FF6F-4EAD-9EE2-61BE12CF9097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B26C-DAC9-4578-81F1-0901438AEF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to the </a:t>
            </a:r>
            <a:r>
              <a:rPr lang="en-US" dirty="0" err="1" smtClean="0"/>
              <a:t>Mustn’ts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Listen to the MUSTN’TS, child,</a:t>
            </a:r>
          </a:p>
          <a:p>
            <a:pPr>
              <a:buNone/>
            </a:pPr>
            <a:r>
              <a:rPr lang="en-US" dirty="0" smtClean="0"/>
              <a:t>Listen to the DONT’S</a:t>
            </a:r>
          </a:p>
          <a:p>
            <a:pPr>
              <a:buNone/>
            </a:pPr>
            <a:r>
              <a:rPr lang="en-US" dirty="0" smtClean="0"/>
              <a:t>Listen to the SHOULDN’TS</a:t>
            </a:r>
          </a:p>
          <a:p>
            <a:pPr>
              <a:buNone/>
            </a:pPr>
            <a:r>
              <a:rPr lang="en-US" dirty="0" smtClean="0"/>
              <a:t>The IMPOSSIBLES, the WONT’S</a:t>
            </a:r>
          </a:p>
          <a:p>
            <a:pPr>
              <a:buNone/>
            </a:pPr>
            <a:r>
              <a:rPr lang="en-US" dirty="0" smtClean="0"/>
              <a:t>Listen to the NEVER HAVES</a:t>
            </a:r>
          </a:p>
          <a:p>
            <a:pPr>
              <a:buNone/>
            </a:pPr>
            <a:r>
              <a:rPr lang="en-US" dirty="0" smtClean="0"/>
              <a:t>Then listen close to me—</a:t>
            </a:r>
          </a:p>
          <a:p>
            <a:pPr>
              <a:buNone/>
            </a:pPr>
            <a:r>
              <a:rPr lang="en-US" dirty="0" smtClean="0"/>
              <a:t>Anything can happen, child,</a:t>
            </a:r>
          </a:p>
          <a:p>
            <a:pPr>
              <a:buNone/>
            </a:pPr>
            <a:r>
              <a:rPr lang="en-US" dirty="0" smtClean="0"/>
              <a:t>ANYTHING can be.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There’s no one to talk with—</a:t>
            </a:r>
          </a:p>
          <a:p>
            <a:pPr>
              <a:buNone/>
            </a:pPr>
            <a:r>
              <a:rPr lang="en-US" dirty="0" smtClean="0"/>
              <a:t>I’ll talk with my shoe.</a:t>
            </a:r>
          </a:p>
          <a:p>
            <a:pPr>
              <a:buNone/>
            </a:pPr>
            <a:r>
              <a:rPr lang="en-US" dirty="0" smtClean="0"/>
              <a:t>He does have a tongue</a:t>
            </a:r>
          </a:p>
          <a:p>
            <a:pPr>
              <a:buNone/>
            </a:pPr>
            <a:r>
              <a:rPr lang="en-US" dirty="0" smtClean="0"/>
              <a:t>And an inner soul, too.</a:t>
            </a:r>
          </a:p>
          <a:p>
            <a:pPr>
              <a:buNone/>
            </a:pPr>
            <a:r>
              <a:rPr lang="en-US" dirty="0" smtClean="0"/>
              <a:t>He’s awfully well polished, </a:t>
            </a:r>
          </a:p>
          <a:p>
            <a:pPr>
              <a:buNone/>
            </a:pPr>
            <a:r>
              <a:rPr lang="en-US" dirty="0" smtClean="0"/>
              <a:t>So </a:t>
            </a:r>
            <a:r>
              <a:rPr lang="en-US" dirty="0" err="1" smtClean="0"/>
              <a:t>straightlaced</a:t>
            </a:r>
            <a:r>
              <a:rPr lang="en-US" dirty="0" smtClean="0"/>
              <a:t> and neat</a:t>
            </a:r>
          </a:p>
          <a:p>
            <a:pPr>
              <a:buNone/>
            </a:pPr>
            <a:r>
              <a:rPr lang="en-US" dirty="0" smtClean="0"/>
              <a:t>(But he talks about nothing </a:t>
            </a:r>
          </a:p>
          <a:p>
            <a:pPr>
              <a:buNone/>
            </a:pPr>
            <a:r>
              <a:rPr lang="en-US" dirty="0" smtClean="0"/>
              <a:t>But feet- feet- feet).</a:t>
            </a:r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 Carpet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You have a magic carpet</a:t>
            </a:r>
          </a:p>
          <a:p>
            <a:pPr>
              <a:buNone/>
            </a:pPr>
            <a:r>
              <a:rPr lang="en-US" dirty="0" smtClean="0"/>
              <a:t>That will whiz you through the air,</a:t>
            </a:r>
          </a:p>
          <a:p>
            <a:pPr>
              <a:buNone/>
            </a:pPr>
            <a:r>
              <a:rPr lang="en-US" dirty="0" smtClean="0"/>
              <a:t>To Spain or Maine or Africa</a:t>
            </a:r>
          </a:p>
          <a:p>
            <a:pPr>
              <a:buNone/>
            </a:pPr>
            <a:r>
              <a:rPr lang="en-US" dirty="0" smtClean="0"/>
              <a:t>If you just tell it where.</a:t>
            </a:r>
          </a:p>
          <a:p>
            <a:pPr>
              <a:buNone/>
            </a:pPr>
            <a:r>
              <a:rPr lang="en-US" dirty="0" smtClean="0"/>
              <a:t>So will you let it take you</a:t>
            </a:r>
          </a:p>
          <a:p>
            <a:pPr>
              <a:buNone/>
            </a:pPr>
            <a:r>
              <a:rPr lang="en-US" dirty="0" smtClean="0"/>
              <a:t>Where you’ve never been before,</a:t>
            </a:r>
          </a:p>
          <a:p>
            <a:pPr>
              <a:buNone/>
            </a:pPr>
            <a:r>
              <a:rPr lang="en-US" dirty="0" smtClean="0"/>
              <a:t>Or will you buy some drapes to match</a:t>
            </a:r>
          </a:p>
          <a:p>
            <a:pPr>
              <a:buNone/>
            </a:pPr>
            <a:r>
              <a:rPr lang="en-US" dirty="0" smtClean="0"/>
              <a:t>And use it</a:t>
            </a:r>
          </a:p>
          <a:p>
            <a:pPr>
              <a:buNone/>
            </a:pPr>
            <a:r>
              <a:rPr lang="en-US" dirty="0" smtClean="0"/>
              <a:t>On your </a:t>
            </a:r>
          </a:p>
          <a:p>
            <a:pPr>
              <a:buNone/>
            </a:pPr>
            <a:r>
              <a:rPr lang="en-US" dirty="0" smtClean="0"/>
              <a:t>Floor?</a:t>
            </a:r>
          </a:p>
        </p:txBody>
      </p:sp>
    </p:spTree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 smtClean="0"/>
              <a:t>Lazy </a:t>
            </a:r>
          </a:p>
          <a:p>
            <a:pPr algn="ctr">
              <a:buNone/>
            </a:pPr>
            <a:r>
              <a:rPr lang="en-US" dirty="0" smtClean="0"/>
              <a:t>Lazy </a:t>
            </a:r>
          </a:p>
          <a:p>
            <a:pPr algn="ctr">
              <a:buNone/>
            </a:pPr>
            <a:r>
              <a:rPr lang="en-US" dirty="0" smtClean="0"/>
              <a:t>Lazy </a:t>
            </a:r>
          </a:p>
          <a:p>
            <a:pPr algn="ctr">
              <a:buNone/>
            </a:pPr>
            <a:r>
              <a:rPr lang="en-US" dirty="0" smtClean="0"/>
              <a:t>Jane, </a:t>
            </a:r>
          </a:p>
          <a:p>
            <a:pPr algn="ctr">
              <a:buNone/>
            </a:pPr>
            <a:r>
              <a:rPr lang="en-US" dirty="0" smtClean="0"/>
              <a:t>She </a:t>
            </a:r>
          </a:p>
          <a:p>
            <a:pPr algn="ctr">
              <a:buNone/>
            </a:pPr>
            <a:r>
              <a:rPr lang="en-US" dirty="0" smtClean="0"/>
              <a:t>Wants</a:t>
            </a:r>
          </a:p>
          <a:p>
            <a:pPr algn="ctr">
              <a:buNone/>
            </a:pPr>
            <a:r>
              <a:rPr lang="en-US" dirty="0" smtClean="0"/>
              <a:t>A </a:t>
            </a:r>
          </a:p>
          <a:p>
            <a:pPr algn="ctr">
              <a:buNone/>
            </a:pPr>
            <a:r>
              <a:rPr lang="en-US" dirty="0" smtClean="0"/>
              <a:t>Drink</a:t>
            </a:r>
          </a:p>
          <a:p>
            <a:pPr algn="ctr">
              <a:buNone/>
            </a:pPr>
            <a:r>
              <a:rPr lang="en-US" dirty="0" smtClean="0"/>
              <a:t>Of </a:t>
            </a:r>
          </a:p>
          <a:p>
            <a:pPr algn="ctr">
              <a:buNone/>
            </a:pPr>
            <a:r>
              <a:rPr lang="en-US" dirty="0" smtClean="0"/>
              <a:t>Water</a:t>
            </a:r>
          </a:p>
          <a:p>
            <a:pPr algn="ctr">
              <a:buNone/>
            </a:pPr>
            <a:r>
              <a:rPr lang="en-US" dirty="0" smtClean="0"/>
              <a:t>So </a:t>
            </a:r>
          </a:p>
          <a:p>
            <a:pPr algn="ctr">
              <a:buNone/>
            </a:pPr>
            <a:r>
              <a:rPr lang="en-US" dirty="0" smtClean="0"/>
              <a:t>She </a:t>
            </a:r>
          </a:p>
          <a:p>
            <a:pPr algn="ctr">
              <a:buNone/>
            </a:pPr>
            <a:r>
              <a:rPr lang="en-US" dirty="0" smtClean="0"/>
              <a:t>Waits</a:t>
            </a:r>
          </a:p>
          <a:p>
            <a:pPr algn="ctr">
              <a:buNone/>
            </a:pPr>
            <a:r>
              <a:rPr lang="en-US" dirty="0" smtClean="0"/>
              <a:t>And </a:t>
            </a:r>
          </a:p>
          <a:p>
            <a:pPr algn="ctr">
              <a:buNone/>
            </a:pPr>
            <a:r>
              <a:rPr lang="en-US" dirty="0" smtClean="0"/>
              <a:t>Waits</a:t>
            </a:r>
          </a:p>
          <a:p>
            <a:pPr algn="ctr">
              <a:buNone/>
            </a:pPr>
            <a:r>
              <a:rPr lang="en-US" dirty="0" smtClean="0"/>
              <a:t>And </a:t>
            </a:r>
          </a:p>
          <a:p>
            <a:pPr algn="ctr">
              <a:buNone/>
            </a:pPr>
            <a:r>
              <a:rPr lang="en-US" dirty="0" smtClean="0"/>
              <a:t>Waits</a:t>
            </a:r>
          </a:p>
          <a:p>
            <a:pPr algn="ctr">
              <a:buNone/>
            </a:pPr>
            <a:r>
              <a:rPr lang="en-US" dirty="0" smtClean="0"/>
              <a:t>For 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It </a:t>
            </a:r>
          </a:p>
          <a:p>
            <a:pPr algn="ctr">
              <a:buNone/>
            </a:pPr>
            <a:r>
              <a:rPr lang="en-US" dirty="0" smtClean="0"/>
              <a:t>To </a:t>
            </a:r>
          </a:p>
          <a:p>
            <a:pPr algn="ctr">
              <a:buNone/>
            </a:pPr>
            <a:r>
              <a:rPr lang="en-US" dirty="0" smtClean="0"/>
              <a:t>Rain </a:t>
            </a:r>
          </a:p>
        </p:txBody>
      </p:sp>
      <p:pic>
        <p:nvPicPr>
          <p:cNvPr id="1026" name="Picture 2" descr="http://26.media.tumblr.com/tumblr_l7y4jrKe631qaclxyo1_500.jpg"/>
          <p:cNvPicPr>
            <a:picLocks noChangeAspect="1" noChangeArrowheads="1"/>
          </p:cNvPicPr>
          <p:nvPr/>
        </p:nvPicPr>
        <p:blipFill>
          <a:blip r:embed="rId2" cstate="print"/>
          <a:srcRect t="88889"/>
          <a:stretch>
            <a:fillRect/>
          </a:stretch>
        </p:blipFill>
        <p:spPr bwMode="auto">
          <a:xfrm>
            <a:off x="-82504" y="6096000"/>
            <a:ext cx="8693104" cy="76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Thanksgiving dinner’s sad and thankless</a:t>
            </a:r>
          </a:p>
          <a:p>
            <a:pPr>
              <a:buNone/>
            </a:pPr>
            <a:r>
              <a:rPr lang="en-US" dirty="0" smtClean="0"/>
              <a:t>Christmas dinner’s dark and blue</a:t>
            </a:r>
          </a:p>
          <a:p>
            <a:pPr>
              <a:buNone/>
            </a:pPr>
            <a:r>
              <a:rPr lang="en-US" dirty="0" smtClean="0"/>
              <a:t>When you stop and try to see it</a:t>
            </a:r>
          </a:p>
          <a:p>
            <a:pPr>
              <a:buNone/>
            </a:pPr>
            <a:r>
              <a:rPr lang="en-US" dirty="0" smtClean="0"/>
              <a:t>From the turkey’s point of view.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Sunday dinner isn’t sunny</a:t>
            </a:r>
          </a:p>
          <a:p>
            <a:pPr>
              <a:buNone/>
            </a:pPr>
            <a:r>
              <a:rPr lang="en-US" dirty="0" smtClean="0"/>
              <a:t>Easter feasts are just bad luck</a:t>
            </a:r>
          </a:p>
          <a:p>
            <a:pPr>
              <a:buNone/>
            </a:pPr>
            <a:r>
              <a:rPr lang="en-US" dirty="0" smtClean="0"/>
              <a:t>When you see it from the viewpoint </a:t>
            </a:r>
          </a:p>
          <a:p>
            <a:pPr>
              <a:buNone/>
            </a:pPr>
            <a:r>
              <a:rPr lang="en-US" dirty="0" smtClean="0"/>
              <a:t>Of a chicken or a duck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Oh how I once loved tuna salad</a:t>
            </a:r>
          </a:p>
          <a:p>
            <a:pPr>
              <a:buNone/>
            </a:pPr>
            <a:r>
              <a:rPr lang="en-US" dirty="0" smtClean="0"/>
              <a:t>Pork and lobsters, lamb chops too</a:t>
            </a:r>
          </a:p>
          <a:p>
            <a:pPr>
              <a:buNone/>
            </a:pPr>
            <a:r>
              <a:rPr lang="en-US" dirty="0" smtClean="0"/>
              <a:t>Till I stopped and looked at dinner</a:t>
            </a:r>
          </a:p>
          <a:p>
            <a:pPr>
              <a:buNone/>
            </a:pPr>
            <a:r>
              <a:rPr lang="en-US" dirty="0" smtClean="0"/>
              <a:t>From the dinner’s point of view. </a:t>
            </a:r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She drank from a bottle called DRINK ME</a:t>
            </a:r>
          </a:p>
          <a:p>
            <a:pPr>
              <a:buNone/>
            </a:pPr>
            <a:r>
              <a:rPr lang="en-US" dirty="0" smtClean="0"/>
              <a:t>And up she grew so tall,</a:t>
            </a:r>
          </a:p>
          <a:p>
            <a:pPr>
              <a:buNone/>
            </a:pPr>
            <a:r>
              <a:rPr lang="en-US" dirty="0" smtClean="0"/>
              <a:t>She ate from a plate called TASTE ME</a:t>
            </a:r>
          </a:p>
          <a:p>
            <a:pPr>
              <a:buNone/>
            </a:pPr>
            <a:r>
              <a:rPr lang="en-US" dirty="0" smtClean="0"/>
              <a:t>And down she shrank so small.</a:t>
            </a:r>
          </a:p>
          <a:p>
            <a:pPr>
              <a:buNone/>
            </a:pPr>
            <a:r>
              <a:rPr lang="en-US" dirty="0" smtClean="0"/>
              <a:t>And so she changed, while other folks</a:t>
            </a:r>
          </a:p>
          <a:p>
            <a:pPr>
              <a:buNone/>
            </a:pPr>
            <a:r>
              <a:rPr lang="en-US" dirty="0" smtClean="0"/>
              <a:t>Never tried </a:t>
            </a:r>
            <a:r>
              <a:rPr lang="en-US" dirty="0" err="1" smtClean="0"/>
              <a:t>nothin</a:t>
            </a:r>
            <a:r>
              <a:rPr lang="en-US" dirty="0" smtClean="0"/>
              <a:t>’ at all. </a:t>
            </a:r>
          </a:p>
        </p:txBody>
      </p:sp>
    </p:spTree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There is a voice inside of you</a:t>
            </a:r>
          </a:p>
          <a:p>
            <a:pPr>
              <a:buNone/>
            </a:pPr>
            <a:r>
              <a:rPr lang="en-US" dirty="0" smtClean="0"/>
              <a:t>That whispers all day long,</a:t>
            </a:r>
          </a:p>
          <a:p>
            <a:pPr>
              <a:buNone/>
            </a:pPr>
            <a:r>
              <a:rPr lang="en-US" dirty="0" smtClean="0"/>
              <a:t>“I feel that this is right for me,</a:t>
            </a:r>
          </a:p>
          <a:p>
            <a:pPr>
              <a:buNone/>
            </a:pPr>
            <a:r>
              <a:rPr lang="en-US" dirty="0" smtClean="0"/>
              <a:t>I know that this is wrong.”</a:t>
            </a:r>
          </a:p>
          <a:p>
            <a:pPr>
              <a:buNone/>
            </a:pPr>
            <a:r>
              <a:rPr lang="en-US" dirty="0" smtClean="0"/>
              <a:t>No teacher, preacher, parent, friend</a:t>
            </a:r>
          </a:p>
          <a:p>
            <a:pPr>
              <a:buNone/>
            </a:pPr>
            <a:r>
              <a:rPr lang="en-US" dirty="0" smtClean="0"/>
              <a:t>Or wise man can decide</a:t>
            </a:r>
          </a:p>
          <a:p>
            <a:pPr>
              <a:buNone/>
            </a:pPr>
            <a:r>
              <a:rPr lang="en-US" dirty="0" smtClean="0"/>
              <a:t>What’s right for you— just listen to</a:t>
            </a:r>
          </a:p>
          <a:p>
            <a:pPr>
              <a:buNone/>
            </a:pPr>
            <a:r>
              <a:rPr lang="en-US" dirty="0" smtClean="0"/>
              <a:t>The voice that speaks inside. </a:t>
            </a:r>
          </a:p>
        </p:txBody>
      </p:sp>
    </p:spTree>
  </p:cSld>
  <p:clrMapOvr>
    <a:masterClrMapping/>
  </p:clrMapOvr>
  <p:transition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Writer 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Oh this shiny new computer—</a:t>
            </a:r>
          </a:p>
          <a:p>
            <a:pPr>
              <a:buNone/>
            </a:pPr>
            <a:r>
              <a:rPr lang="en-US" dirty="0" smtClean="0"/>
              <a:t>There just isn’t </a:t>
            </a:r>
            <a:r>
              <a:rPr lang="en-US" dirty="0" err="1" smtClean="0"/>
              <a:t>nothin</a:t>
            </a:r>
            <a:r>
              <a:rPr lang="en-US" dirty="0" smtClean="0"/>
              <a:t>’ cuter.</a:t>
            </a:r>
          </a:p>
          <a:p>
            <a:pPr>
              <a:buNone/>
            </a:pPr>
            <a:r>
              <a:rPr lang="en-US" dirty="0" smtClean="0"/>
              <a:t>It knows everything the world ever knew.</a:t>
            </a:r>
          </a:p>
          <a:p>
            <a:pPr>
              <a:buNone/>
            </a:pPr>
            <a:r>
              <a:rPr lang="en-US" dirty="0" smtClean="0"/>
              <a:t>And with this great computer</a:t>
            </a:r>
          </a:p>
          <a:p>
            <a:pPr>
              <a:buNone/>
            </a:pPr>
            <a:r>
              <a:rPr lang="en-US" dirty="0" smtClean="0"/>
              <a:t>I don’t need no </a:t>
            </a:r>
            <a:r>
              <a:rPr lang="en-US" dirty="0" err="1" smtClean="0"/>
              <a:t>writin</a:t>
            </a:r>
            <a:r>
              <a:rPr lang="en-US" dirty="0" smtClean="0"/>
              <a:t>’ tutor,</a:t>
            </a:r>
          </a:p>
          <a:p>
            <a:pPr>
              <a:buNone/>
            </a:pPr>
            <a:r>
              <a:rPr lang="en-US" dirty="0" smtClean="0"/>
              <a:t>‘Cause there </a:t>
            </a:r>
            <a:r>
              <a:rPr lang="en-US" dirty="0" err="1" smtClean="0"/>
              <a:t>ain’t</a:t>
            </a:r>
            <a:r>
              <a:rPr lang="en-US" dirty="0" smtClean="0"/>
              <a:t> a single thing that it can’t do.</a:t>
            </a:r>
          </a:p>
          <a:p>
            <a:pPr>
              <a:buNone/>
            </a:pPr>
            <a:r>
              <a:rPr lang="en-US" dirty="0" smtClean="0"/>
              <a:t>It can sort and it can spell,</a:t>
            </a:r>
          </a:p>
          <a:p>
            <a:pPr>
              <a:buNone/>
            </a:pPr>
            <a:r>
              <a:rPr lang="en-US" dirty="0" smtClean="0"/>
              <a:t>It can punctuate as well.</a:t>
            </a:r>
          </a:p>
          <a:p>
            <a:pPr>
              <a:buNone/>
            </a:pPr>
            <a:r>
              <a:rPr lang="en-US" dirty="0" smtClean="0"/>
              <a:t>It can find and file and underline and type.</a:t>
            </a:r>
          </a:p>
          <a:p>
            <a:pPr>
              <a:buNone/>
            </a:pPr>
            <a:r>
              <a:rPr lang="en-US" dirty="0" smtClean="0"/>
              <a:t>It can edit and select,</a:t>
            </a:r>
          </a:p>
          <a:p>
            <a:pPr>
              <a:buNone/>
            </a:pPr>
            <a:r>
              <a:rPr lang="en-US" dirty="0" smtClean="0"/>
              <a:t>It can copy and correct,</a:t>
            </a:r>
          </a:p>
          <a:p>
            <a:pPr>
              <a:buNone/>
            </a:pPr>
            <a:r>
              <a:rPr lang="en-US" dirty="0" smtClean="0"/>
              <a:t>So I’ll have a whole book written by tonight</a:t>
            </a:r>
          </a:p>
          <a:p>
            <a:pPr>
              <a:buNone/>
            </a:pPr>
            <a:r>
              <a:rPr lang="en-US" dirty="0" smtClean="0"/>
              <a:t>(Just as soon as it can think of </a:t>
            </a:r>
            <a:r>
              <a:rPr lang="en-US" i="1" dirty="0" smtClean="0"/>
              <a:t>what</a:t>
            </a:r>
            <a:r>
              <a:rPr lang="en-US" dirty="0" smtClean="0"/>
              <a:t> to write.)</a:t>
            </a:r>
          </a:p>
        </p:txBody>
      </p:sp>
    </p:spTree>
  </p:cSld>
  <p:clrMapOvr>
    <a:masterClrMapping/>
  </p:clrMapOvr>
  <p:transition advClick="0"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Stupid Pencil Maker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Some dummy built this pencil wrong—</a:t>
            </a:r>
          </a:p>
          <a:p>
            <a:pPr>
              <a:buNone/>
            </a:pPr>
            <a:r>
              <a:rPr lang="en-US" dirty="0" smtClean="0"/>
              <a:t>The eraser’s down here where the point belongs.</a:t>
            </a:r>
          </a:p>
          <a:p>
            <a:pPr>
              <a:buNone/>
            </a:pPr>
            <a:r>
              <a:rPr lang="en-US" dirty="0" smtClean="0"/>
              <a:t>And the point’s at the top– so it’s no good to me.</a:t>
            </a:r>
          </a:p>
          <a:p>
            <a:pPr>
              <a:buNone/>
            </a:pPr>
            <a:r>
              <a:rPr lang="en-US" dirty="0" smtClean="0"/>
              <a:t>Its amazing how stupid some people can be.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Upside-down trees </a:t>
            </a:r>
            <a:r>
              <a:rPr lang="en-US" dirty="0" err="1" smtClean="0"/>
              <a:t>swingin</a:t>
            </a:r>
            <a:r>
              <a:rPr lang="en-US" dirty="0" smtClean="0"/>
              <a:t>’ free,</a:t>
            </a:r>
          </a:p>
          <a:p>
            <a:pPr>
              <a:buNone/>
            </a:pPr>
            <a:r>
              <a:rPr lang="en-US" dirty="0" smtClean="0"/>
              <a:t>Busses float and buildings dangle:</a:t>
            </a:r>
          </a:p>
          <a:p>
            <a:pPr>
              <a:buNone/>
            </a:pPr>
            <a:r>
              <a:rPr lang="en-US" dirty="0" smtClean="0"/>
              <a:t>Now and then it’s nice to see</a:t>
            </a:r>
          </a:p>
          <a:p>
            <a:pPr>
              <a:buNone/>
            </a:pPr>
            <a:r>
              <a:rPr lang="en-US" dirty="0" smtClean="0"/>
              <a:t>The world– from a different angle.</a:t>
            </a:r>
          </a:p>
        </p:txBody>
      </p:sp>
    </p:spTree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Woulda-Coulda-Shoulda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All the </a:t>
            </a:r>
            <a:r>
              <a:rPr lang="en-US" dirty="0" err="1" smtClean="0"/>
              <a:t>Woulda-Coulda-Shouldas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Layin</a:t>
            </a:r>
            <a:r>
              <a:rPr lang="en-US" dirty="0" smtClean="0"/>
              <a:t>’ in the sun,</a:t>
            </a:r>
          </a:p>
          <a:p>
            <a:pPr>
              <a:buNone/>
            </a:pPr>
            <a:r>
              <a:rPr lang="en-US" dirty="0" err="1" smtClean="0"/>
              <a:t>Talkin</a:t>
            </a:r>
            <a:r>
              <a:rPr lang="en-US" dirty="0" smtClean="0"/>
              <a:t>’ ‘bout the things</a:t>
            </a:r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dirty="0" err="1" smtClean="0"/>
              <a:t>woulda-coulda-shoulda</a:t>
            </a:r>
            <a:r>
              <a:rPr lang="en-US" dirty="0" smtClean="0"/>
              <a:t> done…</a:t>
            </a:r>
          </a:p>
          <a:p>
            <a:pPr>
              <a:buNone/>
            </a:pPr>
            <a:r>
              <a:rPr lang="en-US" dirty="0" smtClean="0"/>
              <a:t>But those </a:t>
            </a:r>
            <a:r>
              <a:rPr lang="en-US" dirty="0" err="1" smtClean="0"/>
              <a:t>Woulda-Coulda-Shouldas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All ran away and hid</a:t>
            </a:r>
          </a:p>
          <a:p>
            <a:pPr>
              <a:buNone/>
            </a:pPr>
            <a:r>
              <a:rPr lang="en-US" dirty="0" smtClean="0"/>
              <a:t>From one little </a:t>
            </a:r>
            <a:r>
              <a:rPr lang="en-US" i="1" dirty="0" smtClean="0"/>
              <a:t>did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564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Listen to the Mustn’ts</vt:lpstr>
      <vt:lpstr>Slide 2</vt:lpstr>
      <vt:lpstr>Point of View</vt:lpstr>
      <vt:lpstr>Alice</vt:lpstr>
      <vt:lpstr>The Voice</vt:lpstr>
      <vt:lpstr>Writer Waiting</vt:lpstr>
      <vt:lpstr>Stupid Pencil Maker</vt:lpstr>
      <vt:lpstr>New World</vt:lpstr>
      <vt:lpstr>Woulda-Coulda-Shoulda</vt:lpstr>
      <vt:lpstr>Shoe Talk</vt:lpstr>
      <vt:lpstr>Magic Carpet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 to the Mustn’ts</dc:title>
  <dc:creator>Casey Hughes Campbell</dc:creator>
  <cp:lastModifiedBy>Casey Hughes Campbell</cp:lastModifiedBy>
  <cp:revision>3</cp:revision>
  <dcterms:created xsi:type="dcterms:W3CDTF">2011-05-04T17:50:09Z</dcterms:created>
  <dcterms:modified xsi:type="dcterms:W3CDTF">2011-05-04T18:14:53Z</dcterms:modified>
</cp:coreProperties>
</file>