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FF193-B737-4A5E-AC2F-5393754F084D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7BA10-E011-4867-9A83-9A124E56E6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7BA10-E011-4867-9A83-9A124E56E64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57A7-5F23-46D7-9EB7-4C793D32CFB5}" type="datetimeFigureOut">
              <a:rPr lang="en-US" smtClean="0"/>
              <a:t>4/15/2011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1D249-9E60-4797-8D2E-8EED74F086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Before we begin: Just for Fun Puzzle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Say each phrase to yourself several times.  What hidden message is in the phrase?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Example:  Sand Tackle Laws = Santa Claus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Tall Mischief Her Son  (Clue- Person)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Buck Spun He  (Clue- Character)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Docked Hearse Whose  (Clue- Person)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Tight an Hick (Clue- Thing/Movie)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My Gulch Hoard Un (Clue- Person)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Test on Anne Frank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848600" cy="1752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Be Sure to Review Your Vocabulary</a:t>
            </a:r>
          </a:p>
          <a:p>
            <a:r>
              <a:rPr lang="en-US" sz="4000" dirty="0" smtClean="0"/>
              <a:t>We will begin the test at 2:15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2"/>
          <p:cNvSpPr txBox="1">
            <a:spLocks noChangeArrowheads="1"/>
          </p:cNvSpPr>
          <p:nvPr/>
        </p:nvSpPr>
        <p:spPr bwMode="auto">
          <a:xfrm>
            <a:off x="1643063" y="1892300"/>
            <a:ext cx="285273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 dirty="0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59395" name="Oval 13"/>
          <p:cNvSpPr>
            <a:spLocks noChangeArrowheads="1"/>
          </p:cNvSpPr>
          <p:nvPr/>
        </p:nvSpPr>
        <p:spPr bwMode="auto">
          <a:xfrm>
            <a:off x="4340225" y="2660650"/>
            <a:ext cx="231775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Verdana" pitchFamily="34" charset="0"/>
            </a:endParaRPr>
          </a:p>
        </p:txBody>
      </p:sp>
      <p:sp>
        <p:nvSpPr>
          <p:cNvPr id="59396" name="Oval 14"/>
          <p:cNvSpPr>
            <a:spLocks noChangeArrowheads="1"/>
          </p:cNvSpPr>
          <p:nvPr/>
        </p:nvSpPr>
        <p:spPr bwMode="auto">
          <a:xfrm>
            <a:off x="4340225" y="3117850"/>
            <a:ext cx="231775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>
              <a:latin typeface="Verdana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59</a:t>
            </a:r>
          </a:p>
        </p:txBody>
      </p:sp>
      <p:sp>
        <p:nvSpPr>
          <p:cNvPr id="7243" name="Text Box 75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58</a:t>
            </a:r>
          </a:p>
        </p:txBody>
      </p:sp>
      <p:sp>
        <p:nvSpPr>
          <p:cNvPr id="7244" name="Text Box 76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57</a:t>
            </a:r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56</a:t>
            </a:r>
          </a:p>
        </p:txBody>
      </p:sp>
      <p:sp>
        <p:nvSpPr>
          <p:cNvPr id="7246" name="Text Box 78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55</a:t>
            </a:r>
          </a:p>
        </p:txBody>
      </p:sp>
      <p:sp>
        <p:nvSpPr>
          <p:cNvPr id="7247" name="Text Box 79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54</a:t>
            </a:r>
          </a:p>
        </p:txBody>
      </p:sp>
      <p:sp>
        <p:nvSpPr>
          <p:cNvPr id="7248" name="Text Box 80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53</a:t>
            </a:r>
          </a:p>
        </p:txBody>
      </p:sp>
      <p:sp>
        <p:nvSpPr>
          <p:cNvPr id="7249" name="Text Box 81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52</a:t>
            </a:r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51</a:t>
            </a:r>
          </a:p>
        </p:txBody>
      </p:sp>
      <p:sp>
        <p:nvSpPr>
          <p:cNvPr id="7251" name="Text Box 83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50</a:t>
            </a:r>
          </a:p>
        </p:txBody>
      </p: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49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48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47</a:t>
            </a:r>
          </a:p>
        </p:txBody>
      </p:sp>
      <p:sp>
        <p:nvSpPr>
          <p:cNvPr id="7255" name="Text Box 87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46</a:t>
            </a:r>
          </a:p>
        </p:txBody>
      </p:sp>
      <p:sp>
        <p:nvSpPr>
          <p:cNvPr id="7256" name="Text Box 88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45</a:t>
            </a:r>
          </a:p>
        </p:txBody>
      </p:sp>
      <p:sp>
        <p:nvSpPr>
          <p:cNvPr id="7257" name="Text Box 89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44</a:t>
            </a:r>
          </a:p>
        </p:txBody>
      </p:sp>
      <p:sp>
        <p:nvSpPr>
          <p:cNvPr id="7258" name="Text Box 90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43</a:t>
            </a:r>
          </a:p>
        </p:txBody>
      </p:sp>
      <p:sp>
        <p:nvSpPr>
          <p:cNvPr id="7259" name="Text Box 91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42</a:t>
            </a: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41</a:t>
            </a:r>
          </a:p>
        </p:txBody>
      </p:sp>
      <p:sp>
        <p:nvSpPr>
          <p:cNvPr id="7261" name="Text Box 93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39</a:t>
            </a:r>
          </a:p>
        </p:txBody>
      </p:sp>
      <p:sp>
        <p:nvSpPr>
          <p:cNvPr id="7263" name="Text Box 95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38</a:t>
            </a:r>
          </a:p>
        </p:txBody>
      </p:sp>
      <p:sp>
        <p:nvSpPr>
          <p:cNvPr id="7264" name="Text Box 96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37</a:t>
            </a:r>
          </a:p>
        </p:txBody>
      </p: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36</a:t>
            </a:r>
          </a:p>
        </p:txBody>
      </p:sp>
      <p:sp>
        <p:nvSpPr>
          <p:cNvPr id="7266" name="Text Box 98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35</a:t>
            </a:r>
          </a:p>
        </p:txBody>
      </p:sp>
      <p:sp>
        <p:nvSpPr>
          <p:cNvPr id="7267" name="Text Box 99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34</a:t>
            </a:r>
          </a:p>
        </p:txBody>
      </p:sp>
      <p:sp>
        <p:nvSpPr>
          <p:cNvPr id="7268" name="Text Box 100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33</a:t>
            </a:r>
          </a:p>
        </p:txBody>
      </p:sp>
      <p:sp>
        <p:nvSpPr>
          <p:cNvPr id="7270" name="Text Box 102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7271" name="Text Box 103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31</a:t>
            </a:r>
          </a:p>
        </p:txBody>
      </p:sp>
      <p:sp>
        <p:nvSpPr>
          <p:cNvPr id="7272" name="Text Box 104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30</a:t>
            </a:r>
          </a:p>
        </p:txBody>
      </p:sp>
      <p:sp>
        <p:nvSpPr>
          <p:cNvPr id="7273" name="Text Box 105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29</a:t>
            </a:r>
          </a:p>
        </p:txBody>
      </p:sp>
      <p:sp>
        <p:nvSpPr>
          <p:cNvPr id="7274" name="Text Box 106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28</a:t>
            </a:r>
          </a:p>
        </p:txBody>
      </p:sp>
      <p:sp>
        <p:nvSpPr>
          <p:cNvPr id="7275" name="Text Box 107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27</a:t>
            </a:r>
          </a:p>
        </p:txBody>
      </p:sp>
      <p:sp>
        <p:nvSpPr>
          <p:cNvPr id="7276" name="Text Box 108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26</a:t>
            </a:r>
          </a:p>
        </p:txBody>
      </p:sp>
      <p:sp>
        <p:nvSpPr>
          <p:cNvPr id="7277" name="Text Box 109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25</a:t>
            </a:r>
          </a:p>
        </p:txBody>
      </p:sp>
      <p:sp>
        <p:nvSpPr>
          <p:cNvPr id="7278" name="Text Box 110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7279" name="Text Box 111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23</a:t>
            </a:r>
          </a:p>
        </p:txBody>
      </p:sp>
      <p:sp>
        <p:nvSpPr>
          <p:cNvPr id="7280" name="Text Box 112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22</a:t>
            </a:r>
          </a:p>
        </p:txBody>
      </p:sp>
      <p:sp>
        <p:nvSpPr>
          <p:cNvPr id="7281" name="Text Box 113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21</a:t>
            </a:r>
          </a:p>
        </p:txBody>
      </p:sp>
      <p:sp>
        <p:nvSpPr>
          <p:cNvPr id="7282" name="Text Box 114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20</a:t>
            </a:r>
          </a:p>
        </p:txBody>
      </p:sp>
      <p:sp>
        <p:nvSpPr>
          <p:cNvPr id="7283" name="Text Box 115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19</a:t>
            </a:r>
          </a:p>
        </p:txBody>
      </p:sp>
      <p:sp>
        <p:nvSpPr>
          <p:cNvPr id="7284" name="Text Box 116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7285" name="Text Box 117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17</a:t>
            </a:r>
          </a:p>
        </p:txBody>
      </p:sp>
      <p:sp>
        <p:nvSpPr>
          <p:cNvPr id="7286" name="Text Box 118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7287" name="Text Box 119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15</a:t>
            </a:r>
          </a:p>
        </p:txBody>
      </p:sp>
      <p:sp>
        <p:nvSpPr>
          <p:cNvPr id="7288" name="Text Box 120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14</a:t>
            </a:r>
          </a:p>
        </p:txBody>
      </p:sp>
      <p:sp>
        <p:nvSpPr>
          <p:cNvPr id="7289" name="Text Box 121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13</a:t>
            </a:r>
          </a:p>
        </p:txBody>
      </p:sp>
      <p:sp>
        <p:nvSpPr>
          <p:cNvPr id="7290" name="Text Box 122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7291" name="Text Box 123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11</a:t>
            </a:r>
          </a:p>
        </p:txBody>
      </p:sp>
      <p:sp>
        <p:nvSpPr>
          <p:cNvPr id="7292" name="Text Box 124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7293" name="Text Box 125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09</a:t>
            </a:r>
          </a:p>
        </p:txBody>
      </p:sp>
      <p:sp>
        <p:nvSpPr>
          <p:cNvPr id="7294" name="Text Box 126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08</a:t>
            </a:r>
          </a:p>
        </p:txBody>
      </p:sp>
      <p:sp>
        <p:nvSpPr>
          <p:cNvPr id="7295" name="Text Box 127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07</a:t>
            </a:r>
          </a:p>
        </p:txBody>
      </p:sp>
      <p:sp>
        <p:nvSpPr>
          <p:cNvPr id="7296" name="Text Box 128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06</a:t>
            </a:r>
          </a:p>
        </p:txBody>
      </p:sp>
      <p:sp>
        <p:nvSpPr>
          <p:cNvPr id="7297" name="Text Box 129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05</a:t>
            </a:r>
          </a:p>
        </p:txBody>
      </p:sp>
      <p:sp>
        <p:nvSpPr>
          <p:cNvPr id="7298" name="Text Box 130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7299" name="Text Box 131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7300" name="Text Box 132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7301" name="Text Box 133"/>
          <p:cNvSpPr txBox="1">
            <a:spLocks noChangeArrowheads="1"/>
          </p:cNvSpPr>
          <p:nvPr/>
        </p:nvSpPr>
        <p:spPr bwMode="auto">
          <a:xfrm>
            <a:off x="4724400" y="190500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>
                <a:solidFill>
                  <a:schemeClr val="bg1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7305" name="Text Box 137"/>
          <p:cNvSpPr txBox="1">
            <a:spLocks noChangeArrowheads="1"/>
          </p:cNvSpPr>
          <p:nvPr/>
        </p:nvSpPr>
        <p:spPr bwMode="auto">
          <a:xfrm>
            <a:off x="4724400" y="1898650"/>
            <a:ext cx="31242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 dirty="0">
                <a:solidFill>
                  <a:schemeClr val="bg1"/>
                </a:solidFill>
                <a:latin typeface="Verdana" pitchFamily="34" charset="0"/>
              </a:rPr>
              <a:t>00</a:t>
            </a:r>
          </a:p>
        </p:txBody>
      </p:sp>
      <p:sp>
        <p:nvSpPr>
          <p:cNvPr id="59457" name="Text Box 13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543800" y="64770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i="1">
                <a:latin typeface="Verdana" pitchFamily="34" charset="0"/>
              </a:rPr>
              <a:t>Countdown Clock</a:t>
            </a:r>
            <a:br>
              <a:rPr lang="en-US" sz="1000" i="1">
                <a:latin typeface="Verdana" pitchFamily="34" charset="0"/>
              </a:rPr>
            </a:br>
            <a:r>
              <a:rPr lang="en-US" sz="1000" i="1">
                <a:latin typeface="Verdana" pitchFamily="34" charset="0"/>
              </a:rPr>
              <a:t>By Dr. Jeff Ertzberger</a:t>
            </a:r>
          </a:p>
        </p:txBody>
      </p:sp>
      <p:sp>
        <p:nvSpPr>
          <p:cNvPr id="67" name="Title 6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How many words can you make out of the following letters?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2 or more letters per word.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14400" y="441960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</a:rPr>
              <a:t>SPRING BREAK</a:t>
            </a:r>
            <a:endParaRPr lang="en-US" sz="8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 advTm="5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0"/>
                                            </p:cond>
                                          </p:stCondLst>
                                        </p:cTn>
                                        <p:tgtEl>
                                          <p:spTgt spid="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6"/>
                                            </p:cond>
                                          </p:stCondLst>
                                        </p:cTn>
                                        <p:tgtEl>
                                          <p:spTgt spid="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  <p:bldP spid="7243" grpId="0"/>
      <p:bldP spid="7244" grpId="0"/>
      <p:bldP spid="7245" grpId="0"/>
      <p:bldP spid="7246" grpId="0"/>
      <p:bldP spid="7247" grpId="0"/>
      <p:bldP spid="7248" grpId="0"/>
      <p:bldP spid="7249" grpId="0"/>
      <p:bldP spid="7250" grpId="0"/>
      <p:bldP spid="7251" grpId="0"/>
      <p:bldP spid="7252" grpId="0"/>
      <p:bldP spid="7253" grpId="0"/>
      <p:bldP spid="7254" grpId="0"/>
      <p:bldP spid="7255" grpId="0"/>
      <p:bldP spid="7256" grpId="0"/>
      <p:bldP spid="7257" grpId="0"/>
      <p:bldP spid="7258" grpId="0"/>
      <p:bldP spid="7259" grpId="0"/>
      <p:bldP spid="7260" grpId="0"/>
      <p:bldP spid="7261" grpId="0"/>
      <p:bldP spid="7262" grpId="0"/>
      <p:bldP spid="7263" grpId="0"/>
      <p:bldP spid="7264" grpId="0"/>
      <p:bldP spid="7265" grpId="0"/>
      <p:bldP spid="7266" grpId="0"/>
      <p:bldP spid="7267" grpId="0"/>
      <p:bldP spid="7268" grpId="0"/>
      <p:bldP spid="7270" grpId="0"/>
      <p:bldP spid="7271" grpId="0"/>
      <p:bldP spid="7272" grpId="0"/>
      <p:bldP spid="7273" grpId="0"/>
      <p:bldP spid="7274" grpId="0"/>
      <p:bldP spid="7275" grpId="0"/>
      <p:bldP spid="7276" grpId="0"/>
      <p:bldP spid="7277" grpId="0"/>
      <p:bldP spid="7278" grpId="0"/>
      <p:bldP spid="7279" grpId="0"/>
      <p:bldP spid="7280" grpId="0"/>
      <p:bldP spid="7281" grpId="0"/>
      <p:bldP spid="7282" grpId="0"/>
      <p:bldP spid="7283" grpId="0"/>
      <p:bldP spid="7284" grpId="0"/>
      <p:bldP spid="7285" grpId="0"/>
      <p:bldP spid="7286" grpId="0"/>
      <p:bldP spid="7287" grpId="0"/>
      <p:bldP spid="7288" grpId="0"/>
      <p:bldP spid="7289" grpId="0"/>
      <p:bldP spid="7290" grpId="0"/>
      <p:bldP spid="7291" grpId="0"/>
      <p:bldP spid="7292" grpId="0"/>
      <p:bldP spid="7293" grpId="0"/>
      <p:bldP spid="7294" grpId="0"/>
      <p:bldP spid="7295" grpId="0"/>
      <p:bldP spid="7296" grpId="0"/>
      <p:bldP spid="7297" grpId="0"/>
      <p:bldP spid="7298" grpId="0"/>
      <p:bldP spid="7299" grpId="0"/>
      <p:bldP spid="7300" grpId="0"/>
      <p:bldP spid="7301" grpId="0"/>
      <p:bldP spid="73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PASSWORD-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solidFill>
                  <a:srgbClr val="00B0F0"/>
                </a:solidFill>
              </a:rPr>
              <a:t>SUNSHINE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524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9600" dirty="0" smtClean="0">
                <a:solidFill>
                  <a:srgbClr val="00B0F0"/>
                </a:solidFill>
              </a:rPr>
              <a:t>ALARM CLOCK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524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9600" noProof="0" dirty="0" smtClean="0">
                <a:solidFill>
                  <a:srgbClr val="00B0F0"/>
                </a:solidFill>
              </a:rPr>
              <a:t>BEACH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524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9600" dirty="0" smtClean="0">
                <a:solidFill>
                  <a:srgbClr val="00B0F0"/>
                </a:solidFill>
              </a:rPr>
              <a:t>CAFETERIA</a:t>
            </a:r>
            <a:r>
              <a:rPr kumimoji="0" 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 build="p"/>
      <p:bldP spid="4" grpId="1" build="allAtOnce"/>
      <p:bldP spid="5" grpId="0" build="p"/>
      <p:bldP spid="5" grpId="1" build="allAtOnce"/>
      <p:bldP spid="7" grpId="0" build="p"/>
      <p:bldP spid="7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Who can create the best picture using only these shapes?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209800"/>
            <a:ext cx="1600200" cy="1524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800600" y="1981200"/>
            <a:ext cx="1752600" cy="1676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2971800" y="3733800"/>
            <a:ext cx="1752600" cy="1524000"/>
          </a:xfrm>
          <a:prstGeom prst="triangl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Block Arc 6"/>
          <p:cNvSpPr/>
          <p:nvPr/>
        </p:nvSpPr>
        <p:spPr>
          <a:xfrm>
            <a:off x="6019800" y="4114800"/>
            <a:ext cx="2133600" cy="1828800"/>
          </a:xfrm>
          <a:prstGeom prst="blockArc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181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Before we begin: Just for Fun Puzzle</vt:lpstr>
      <vt:lpstr>Test on Anne Frank</vt:lpstr>
      <vt:lpstr>How many words can you make out of the following letters?  2 or more letters per word.</vt:lpstr>
      <vt:lpstr>PASSWORD-</vt:lpstr>
      <vt:lpstr>Who can create the best picture using only these shapes?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we begin: Just for Fun Puzzle</dc:title>
  <dc:creator>Casey Hughes Campbell</dc:creator>
  <cp:lastModifiedBy>Casey Hughes Campbell</cp:lastModifiedBy>
  <cp:revision>7</cp:revision>
  <dcterms:created xsi:type="dcterms:W3CDTF">2011-04-15T17:23:05Z</dcterms:created>
  <dcterms:modified xsi:type="dcterms:W3CDTF">2011-04-15T18:28:31Z</dcterms:modified>
</cp:coreProperties>
</file>