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53" autoAdjust="0"/>
    <p:restoredTop sz="94660"/>
  </p:normalViewPr>
  <p:slideViewPr>
    <p:cSldViewPr>
      <p:cViewPr varScale="1">
        <p:scale>
          <a:sx n="69" d="100"/>
          <a:sy n="69" d="100"/>
        </p:scale>
        <p:origin x="-2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9A827-D18C-453F-83D4-E5B1451751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52EF6-7D5A-45ED-9940-DA8E60F1C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763000" cy="1774825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Stencil" pitchFamily="82" charset="0"/>
              </a:rPr>
              <a:t>The Business Letter</a:t>
            </a:r>
            <a:endParaRPr lang="en-US" sz="6600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s1.mm.bing.net/images/thumbnail.aspx?q=406779535896&amp;id=c347c5c88ae37d5b262df8524c89604f&amp;index=ch1&amp;url=http://www.nowalliance.ca/business_develop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2590800"/>
            <a:ext cx="6591300" cy="4965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Salutation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 smtClean="0"/>
              <a:t>Contains: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last name and title of the person to whom you are sending the letter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If you don’t know the person’s name, use “To whom it may concern:”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Followed by a colon (:)</a:t>
            </a:r>
          </a:p>
          <a:p>
            <a:pPr marL="914400" lvl="1" indent="-514350">
              <a:buNone/>
            </a:pPr>
            <a:endParaRPr lang="en-US" dirty="0"/>
          </a:p>
        </p:txBody>
      </p:sp>
      <p:pic>
        <p:nvPicPr>
          <p:cNvPr id="19458" name="Picture 2" descr="C:\Documents and Settings\ccampbell\Local Settings\Temporary Internet Files\Content.IE5\RYBR2999\MM90023632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495800"/>
            <a:ext cx="2450465" cy="21621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3886200"/>
            <a:ext cx="4114800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583 Main Street</a:t>
            </a:r>
          </a:p>
          <a:p>
            <a:r>
              <a:rPr lang="en-US" dirty="0" smtClean="0"/>
              <a:t>Brantley, AL 38009</a:t>
            </a:r>
          </a:p>
          <a:p>
            <a:r>
              <a:rPr lang="en-US" dirty="0" smtClean="0"/>
              <a:t>February 1, 2011</a:t>
            </a:r>
          </a:p>
          <a:p>
            <a:endParaRPr lang="en-US" dirty="0"/>
          </a:p>
          <a:p>
            <a:r>
              <a:rPr lang="en-US" dirty="0" smtClean="0"/>
              <a:t>Mrs. Ashley Catrett</a:t>
            </a:r>
          </a:p>
          <a:p>
            <a:r>
              <a:rPr lang="en-US" dirty="0" smtClean="0"/>
              <a:t>Brantley High School</a:t>
            </a:r>
          </a:p>
          <a:p>
            <a:r>
              <a:rPr lang="en-US" dirty="0" smtClean="0"/>
              <a:t>300 Main Street</a:t>
            </a:r>
          </a:p>
          <a:p>
            <a:r>
              <a:rPr lang="en-US" dirty="0" smtClean="0"/>
              <a:t>Brantley, AL 38009</a:t>
            </a:r>
          </a:p>
          <a:p>
            <a:endParaRPr lang="en-US" dirty="0"/>
          </a:p>
          <a:p>
            <a:r>
              <a:rPr lang="en-US" dirty="0" smtClean="0"/>
              <a:t>Dear Mrs. Catrett: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purpose of the letter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Should be single spaced with two spaces between paragraphs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 not indent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Be very professional in your wording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0202227">
            <a:off x="6724747" y="355996"/>
            <a:ext cx="1846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Cuz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832700">
            <a:off x="32066" y="5281103"/>
            <a:ext cx="5389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Glad 2 B a Bulldog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0"/>
            <a:ext cx="1564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Ain’t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20529502">
            <a:off x="2322929" y="463012"/>
            <a:ext cx="1177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Ya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ll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5638800"/>
            <a:ext cx="1097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I’m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20975935">
            <a:off x="3650548" y="4644230"/>
            <a:ext cx="1728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Goin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0"/>
            <a:ext cx="962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7400" y="5486400"/>
            <a:ext cx="2122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been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1016928">
            <a:off x="7424085" y="4800629"/>
            <a:ext cx="1183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IDK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Contains: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Skip a space after the body before writing the closing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Includes: Sincerely, Cordially, Regards, Respectfully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Always followed by a comma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Never “Love” in a business letter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Capitalize the first letter of the first word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04679" y="5103674"/>
            <a:ext cx="38393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Sincerely,</a:t>
            </a:r>
            <a:endParaRPr lang="en-US" sz="5400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r>
              <a:rPr lang="en-U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Mrs. Moore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lines below the closing, print your name</a:t>
            </a:r>
          </a:p>
          <a:p>
            <a:r>
              <a:rPr lang="en-US" dirty="0" smtClean="0"/>
              <a:t>Between the closing and signature, sign your name</a:t>
            </a:r>
          </a:p>
          <a:p>
            <a:r>
              <a:rPr lang="en-US" dirty="0" smtClean="0"/>
              <a:t>If your name can be a male or female name, be sure to include Mr. or Miss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482" name="Picture 2" descr="C:\Documents and Settings\ccampbell\Local Settings\Temporary Internet Files\Content.IE5\RYBR2999\MM90017264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736" y="3962400"/>
            <a:ext cx="3149161" cy="25907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4876800"/>
            <a:ext cx="2590800" cy="147732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Sincerely,</a:t>
            </a:r>
          </a:p>
          <a:p>
            <a:endParaRPr lang="en-US" dirty="0"/>
          </a:p>
          <a:p>
            <a:r>
              <a:rPr lang="en-US" dirty="0" smtClean="0">
                <a:latin typeface="Freestyle Script" pitchFamily="66" charset="0"/>
              </a:rPr>
              <a:t>Casey Moore</a:t>
            </a:r>
          </a:p>
          <a:p>
            <a:endParaRPr lang="en-US" dirty="0"/>
          </a:p>
          <a:p>
            <a:r>
              <a:rPr lang="en-US" dirty="0" smtClean="0"/>
              <a:t>Mrs. Casey Moore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907 University Avenue</a:t>
            </a:r>
          </a:p>
          <a:p>
            <a:pPr>
              <a:buNone/>
            </a:pPr>
            <a:r>
              <a:rPr lang="en-US" sz="1800" dirty="0" smtClean="0"/>
              <a:t>Troy, Alabama  36081</a:t>
            </a:r>
          </a:p>
          <a:p>
            <a:pPr>
              <a:buNone/>
            </a:pPr>
            <a:r>
              <a:rPr lang="en-US" sz="1800" dirty="0" smtClean="0"/>
              <a:t>February 1, 2011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Mrs. Ashley Catrett</a:t>
            </a:r>
          </a:p>
          <a:p>
            <a:pPr>
              <a:buNone/>
            </a:pPr>
            <a:r>
              <a:rPr lang="en-US" sz="1800" dirty="0" smtClean="0"/>
              <a:t>Brantley High School</a:t>
            </a:r>
          </a:p>
          <a:p>
            <a:pPr>
              <a:buNone/>
            </a:pPr>
            <a:r>
              <a:rPr lang="en-US" sz="1800" dirty="0" smtClean="0"/>
              <a:t>100 Main Street</a:t>
            </a:r>
          </a:p>
          <a:p>
            <a:pPr>
              <a:buNone/>
            </a:pPr>
            <a:r>
              <a:rPr lang="en-US" sz="1800" dirty="0" smtClean="0"/>
              <a:t>Brantley, AL 36009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Dear Mrs. Catrett: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 would like your assistance in changing the menu for lunch Friday.  After much </a:t>
            </a:r>
          </a:p>
          <a:p>
            <a:pPr>
              <a:buNone/>
            </a:pPr>
            <a:r>
              <a:rPr lang="en-US" sz="1800" dirty="0" smtClean="0"/>
              <a:t>research, I have found that pizza would be more appreciated by the students than </a:t>
            </a:r>
          </a:p>
          <a:p>
            <a:pPr>
              <a:buNone/>
            </a:pPr>
            <a:r>
              <a:rPr lang="en-US" sz="1800" dirty="0" smtClean="0"/>
              <a:t>the standard grilled chicken.  Thank you for your consideration.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Sincerely,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latin typeface="Brush Script MT" pitchFamily="66" charset="0"/>
              </a:rPr>
              <a:t>Mrs. Casey Moore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Mrs. Casey Moore</a:t>
            </a:r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business letter in block style to Mrs. Catrett requesting your favorite meal for Friday’s lunch!</a:t>
            </a:r>
            <a:endParaRPr lang="en-US" dirty="0"/>
          </a:p>
        </p:txBody>
      </p:sp>
      <p:pic>
        <p:nvPicPr>
          <p:cNvPr id="21506" name="Picture 2" descr="C:\Documents and Settings\ccampbell\Local Settings\Temporary Internet Files\Content.IE5\RYBR2999\MM90028394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063408"/>
            <a:ext cx="3686175" cy="3794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dirty="0" smtClean="0">
                <a:latin typeface="Elephant" pitchFamily="18" charset="0"/>
              </a:rPr>
              <a:t>You’re Fired!</a:t>
            </a:r>
            <a:endParaRPr lang="en-US" sz="7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Top Ten Reasons Employees Lose Their Jobs:</a:t>
            </a:r>
          </a:p>
          <a:p>
            <a:pPr marL="514350" indent="-514350"/>
            <a:r>
              <a:rPr lang="en-US" dirty="0" smtClean="0"/>
              <a:t>Missing too much work</a:t>
            </a:r>
          </a:p>
          <a:p>
            <a:pPr marL="514350" indent="-514350"/>
            <a:r>
              <a:rPr lang="en-US" dirty="0" smtClean="0"/>
              <a:t>Spending too much time on personal calls</a:t>
            </a:r>
          </a:p>
          <a:p>
            <a:pPr marL="514350" indent="-514350"/>
            <a:r>
              <a:rPr lang="en-US" dirty="0" smtClean="0"/>
              <a:t>Spending too much time surfing the net</a:t>
            </a:r>
          </a:p>
          <a:p>
            <a:pPr marL="514350" indent="-514350"/>
            <a:r>
              <a:rPr lang="en-US" dirty="0" smtClean="0"/>
              <a:t>Being defiant</a:t>
            </a:r>
          </a:p>
          <a:p>
            <a:pPr marL="514350" indent="-514350"/>
            <a:r>
              <a:rPr lang="en-US" dirty="0" smtClean="0"/>
              <a:t>Being tardy regularly</a:t>
            </a:r>
          </a:p>
          <a:p>
            <a:pPr marL="514350" indent="-514350"/>
            <a:r>
              <a:rPr lang="en-US" dirty="0" smtClean="0"/>
              <a:t>Repeatedly missing deadlines</a:t>
            </a:r>
          </a:p>
          <a:p>
            <a:pPr marL="514350" indent="-514350"/>
            <a:r>
              <a:rPr lang="en-US" dirty="0" smtClean="0"/>
              <a:t>Taking too many breaks</a:t>
            </a:r>
          </a:p>
        </p:txBody>
      </p:sp>
      <p:pic>
        <p:nvPicPr>
          <p:cNvPr id="4098" name="Picture 2" descr="http://ts3.mm.bing.net/images/thumbnail.aspx?q=544554818878&amp;id=ca3d03b6a03106932441197b5e5abb10&amp;index=ch1&amp;url=http://su-corner.com/Math/FIRED_files/1103840083_1620.jpg"/>
          <p:cNvPicPr>
            <a:picLocks noChangeAspect="1" noChangeArrowheads="1"/>
          </p:cNvPicPr>
          <p:nvPr/>
        </p:nvPicPr>
        <p:blipFill>
          <a:blip r:embed="rId2" cstate="print"/>
          <a:srcRect l="25000" t="6897" r="14224"/>
          <a:stretch>
            <a:fillRect/>
          </a:stretch>
        </p:blipFill>
        <p:spPr bwMode="auto">
          <a:xfrm>
            <a:off x="6477000" y="4056435"/>
            <a:ext cx="2438400" cy="28015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45163"/>
          </a:xfrm>
        </p:spPr>
        <p:txBody>
          <a:bodyPr/>
          <a:lstStyle/>
          <a:p>
            <a:pPr marL="514350" indent="-514350"/>
            <a:r>
              <a:rPr lang="en-US" dirty="0" smtClean="0"/>
              <a:t> Being convicted of a felony</a:t>
            </a:r>
          </a:p>
          <a:p>
            <a:pPr marL="514350" indent="-514350"/>
            <a:r>
              <a:rPr lang="en-US" dirty="0" smtClean="0"/>
              <a:t> Not producing the quality/quantity expected</a:t>
            </a:r>
          </a:p>
          <a:p>
            <a:pPr marL="514350" indent="-514350"/>
            <a:r>
              <a:rPr lang="en-US" dirty="0"/>
              <a:t> </a:t>
            </a:r>
            <a:r>
              <a:rPr lang="en-US" dirty="0" smtClean="0"/>
              <a:t>Unprofessional communication</a:t>
            </a:r>
          </a:p>
        </p:txBody>
      </p:sp>
      <p:pic>
        <p:nvPicPr>
          <p:cNvPr id="15362" name="Picture 2" descr="http://ts4.mm.bing.net/images/thumbnail.aspx?q=545172557503&amp;id=a17012bc3b756457eb2543bebc2b1f17&amp;index=ch1&amp;url=http://www.ovcart.com/images/inventory/2780.3894.zoo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5E5E5"/>
              </a:clrFrom>
              <a:clrTo>
                <a:srgbClr val="E5E5E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0480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2399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smtClean="0"/>
              <a:t>Survey:</a:t>
            </a:r>
            <a:br>
              <a:rPr lang="en-US" dirty="0" smtClean="0"/>
            </a:br>
            <a:r>
              <a:rPr lang="en-US" dirty="0" smtClean="0"/>
              <a:t>If school was a job, would you be FIRED?</a:t>
            </a:r>
            <a:endParaRPr lang="en-US" dirty="0"/>
          </a:p>
        </p:txBody>
      </p:sp>
      <p:pic>
        <p:nvPicPr>
          <p:cNvPr id="16387" name="Picture 3" descr="C:\Documents and Settings\ccampbell\Local Settings\Temporary Internet Files\Content.IE5\H5HA5I22\MM90023635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555787"/>
            <a:ext cx="1690688" cy="2302213"/>
          </a:xfrm>
          <a:prstGeom prst="rect">
            <a:avLst/>
          </a:prstGeom>
          <a:noFill/>
        </p:spPr>
      </p:pic>
      <p:pic>
        <p:nvPicPr>
          <p:cNvPr id="6" name="Picture 3" descr="C:\Documents and Settings\ccampbell\Local Settings\Temporary Internet Files\Content.IE5\H5HA5I22\MM90023635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867400" y="4555787"/>
            <a:ext cx="1690688" cy="2302213"/>
          </a:xfrm>
          <a:prstGeom prst="rect">
            <a:avLst/>
          </a:prstGeom>
          <a:noFill/>
        </p:spPr>
      </p:pic>
      <p:pic>
        <p:nvPicPr>
          <p:cNvPr id="7" name="Picture 3" descr="C:\Documents and Settings\ccampbell\Local Settings\Temporary Internet Files\Content.IE5\H5HA5I22\MM90023635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555787"/>
            <a:ext cx="1690688" cy="2302213"/>
          </a:xfrm>
          <a:prstGeom prst="rect">
            <a:avLst/>
          </a:prstGeom>
          <a:noFill/>
        </p:spPr>
      </p:pic>
      <p:pic>
        <p:nvPicPr>
          <p:cNvPr id="8" name="Picture 3" descr="C:\Documents and Settings\ccampbell\Local Settings\Temporary Internet Files\Content.IE5\H5HA5I22\MM90023635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48600" y="4555787"/>
            <a:ext cx="1690688" cy="2302213"/>
          </a:xfrm>
          <a:prstGeom prst="rect">
            <a:avLst/>
          </a:prstGeom>
          <a:noFill/>
        </p:spPr>
      </p:pic>
      <p:pic>
        <p:nvPicPr>
          <p:cNvPr id="9" name="Picture 3" descr="C:\Documents and Settings\ccampbell\Local Settings\Temporary Internet Files\Content.IE5\H5HA5I22\MM90023635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038600" y="4555787"/>
            <a:ext cx="1690688" cy="2302213"/>
          </a:xfrm>
          <a:prstGeom prst="rect">
            <a:avLst/>
          </a:prstGeom>
          <a:noFill/>
        </p:spPr>
      </p:pic>
      <p:pic>
        <p:nvPicPr>
          <p:cNvPr id="10" name="Picture 3" descr="C:\Documents and Settings\ccampbell\Local Settings\Temporary Internet Files\Content.IE5\H5HA5I22\MM90023635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555787"/>
            <a:ext cx="1690688" cy="2302213"/>
          </a:xfrm>
          <a:prstGeom prst="rect">
            <a:avLst/>
          </a:prstGeom>
          <a:noFill/>
        </p:spPr>
      </p:pic>
      <p:pic>
        <p:nvPicPr>
          <p:cNvPr id="11" name="Picture 3" descr="C:\Documents and Settings\ccampbell\Local Settings\Temporary Internet Files\Content.IE5\H5HA5I22\MM90023635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55787"/>
            <a:ext cx="1690688" cy="2302213"/>
          </a:xfrm>
          <a:prstGeom prst="rect">
            <a:avLst/>
          </a:prstGeom>
          <a:noFill/>
        </p:spPr>
      </p:pic>
      <p:pic>
        <p:nvPicPr>
          <p:cNvPr id="12" name="Picture 3" descr="C:\Documents and Settings\ccampbell\Local Settings\Temporary Internet Files\Content.IE5\H5HA5I22\MM90023635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4555787"/>
            <a:ext cx="1690688" cy="2302213"/>
          </a:xfrm>
          <a:prstGeom prst="rect">
            <a:avLst/>
          </a:prstGeom>
          <a:noFill/>
        </p:spPr>
      </p:pic>
      <p:pic>
        <p:nvPicPr>
          <p:cNvPr id="13" name="Picture 3" descr="C:\Documents and Settings\ccampbell\Local Settings\Temporary Internet Files\Content.IE5\H5HA5I22\MM90023635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33600" y="4555787"/>
            <a:ext cx="1690688" cy="2302213"/>
          </a:xfrm>
          <a:prstGeom prst="rect">
            <a:avLst/>
          </a:prstGeom>
          <a:noFill/>
        </p:spPr>
      </p:pic>
      <p:pic>
        <p:nvPicPr>
          <p:cNvPr id="14" name="Picture 3" descr="C:\Documents and Settings\ccampbell\Local Settings\Temporary Internet Files\Content.IE5\H5HA5I22\MM90023635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3400" y="4555787"/>
            <a:ext cx="1690688" cy="2302213"/>
          </a:xfrm>
          <a:prstGeom prst="rect">
            <a:avLst/>
          </a:prstGeom>
          <a:noFill/>
        </p:spPr>
      </p:pic>
      <p:pic>
        <p:nvPicPr>
          <p:cNvPr id="16389" name="Picture 5" descr="C:\Documents and Settings\ccampbell\Local Settings\Temporary Internet Files\Content.IE5\H5HA5I22\MM90028410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012053"/>
            <a:ext cx="2519363" cy="284594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s4.mm.bing.net/images/thumbnail.aspx?q=400950898583&amp;id=dbb3c969f075e38deaa92d366e60e14b&amp;index=ch1&amp;url=http://www.circuscitykids.com/id-44/ImgUpload/P_H01_22275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781425"/>
            <a:ext cx="4305300" cy="32289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tencil" pitchFamily="82" charset="0"/>
              </a:rPr>
              <a:t>So…Let’s Talk About Professional Communication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The Business Letter:</a:t>
            </a:r>
          </a:p>
          <a:p>
            <a:pPr lvl="1"/>
            <a:r>
              <a:rPr lang="en-US" dirty="0" smtClean="0"/>
              <a:t>Used to communicate with companies/schools</a:t>
            </a:r>
          </a:p>
          <a:p>
            <a:pPr lvl="1"/>
            <a:r>
              <a:rPr lang="en-US" dirty="0" smtClean="0"/>
              <a:t>Must look professional</a:t>
            </a:r>
          </a:p>
          <a:p>
            <a:pPr lvl="1"/>
            <a:r>
              <a:rPr lang="en-US" dirty="0" smtClean="0"/>
              <a:t>Shows your maturity and professionalism</a:t>
            </a:r>
          </a:p>
          <a:p>
            <a:pPr lvl="1"/>
            <a:r>
              <a:rPr lang="en-US" dirty="0" smtClean="0"/>
              <a:t>Is usually a business’s first impression of you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Rules: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All parts of the letter start aligned to the left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Leave a space between each paragraph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Paragraphs are not indented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Block Format</a:t>
            </a:r>
            <a:endParaRPr lang="en-US" dirty="0">
              <a:latin typeface="Stencil" pitchFamily="82" charset="0"/>
            </a:endParaRPr>
          </a:p>
        </p:txBody>
      </p:sp>
      <p:pic>
        <p:nvPicPr>
          <p:cNvPr id="18435" name="Picture 3" descr="C:\Documents and Settings\ccampbell\Local Settings\Temporary Internet Files\Content.IE5\H5HA5I22\MM90028363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1598" y="4352925"/>
            <a:ext cx="2282402" cy="2505075"/>
          </a:xfrm>
          <a:prstGeom prst="rect">
            <a:avLst/>
          </a:prstGeom>
          <a:noFill/>
        </p:spPr>
      </p:pic>
      <p:pic>
        <p:nvPicPr>
          <p:cNvPr id="18437" name="Picture 5" descr="http://ts1.mm.bing.net/images/thumbnail.aspx?q=408996354312&amp;id=010ebb6d1a6ffcfe7dbd7777db8417f3&amp;index=ch1&amp;url=http://www.isenberg.umass.edu/businesscommunication/uploads/textWidget/wysiwyg/images/551/Biz_Letter_2_416_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8975" y="3737741"/>
            <a:ext cx="2714625" cy="3120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Business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</a:p>
          <a:p>
            <a:r>
              <a:rPr lang="en-US" dirty="0" smtClean="0"/>
              <a:t>Inside Address</a:t>
            </a:r>
          </a:p>
          <a:p>
            <a:r>
              <a:rPr lang="en-US" dirty="0" smtClean="0"/>
              <a:t>Salutation</a:t>
            </a:r>
          </a:p>
          <a:p>
            <a:r>
              <a:rPr lang="en-US" dirty="0" smtClean="0"/>
              <a:t>Body</a:t>
            </a:r>
          </a:p>
          <a:p>
            <a:r>
              <a:rPr lang="en-US" dirty="0" smtClean="0"/>
              <a:t>Closing Signature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1051236">
            <a:off x="2825361" y="4872334"/>
            <a:ext cx="58369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This is on the TEST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Contains:</a:t>
            </a:r>
          </a:p>
          <a:p>
            <a:pPr lvl="1"/>
            <a:r>
              <a:rPr lang="en-US" dirty="0" smtClean="0"/>
              <a:t>Your Street Address</a:t>
            </a:r>
          </a:p>
          <a:p>
            <a:pPr lvl="1"/>
            <a:r>
              <a:rPr lang="en-US" dirty="0" smtClean="0"/>
              <a:t>City, State, Zip Code</a:t>
            </a:r>
          </a:p>
          <a:p>
            <a:pPr lvl="1"/>
            <a:r>
              <a:rPr lang="en-US" dirty="0" smtClean="0"/>
              <a:t>The Date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3581400"/>
            <a:ext cx="4572000" cy="147732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583 Main Street</a:t>
            </a:r>
          </a:p>
          <a:p>
            <a:r>
              <a:rPr lang="en-US" dirty="0" smtClean="0"/>
              <a:t>Brantley, AL 38009</a:t>
            </a:r>
          </a:p>
          <a:p>
            <a:r>
              <a:rPr lang="en-US" dirty="0" smtClean="0"/>
              <a:t>February 1, 2011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5257800"/>
            <a:ext cx="605558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Remember: The date should </a:t>
            </a:r>
          </a:p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be written out in full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Name of the person you are sending the letter 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Name of the company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Street address of the company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City, State, Zip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3962400"/>
            <a:ext cx="4114800" cy="2585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583 Main Street</a:t>
            </a:r>
          </a:p>
          <a:p>
            <a:r>
              <a:rPr lang="en-US" dirty="0" smtClean="0"/>
              <a:t>Brantley, AL 38009</a:t>
            </a:r>
          </a:p>
          <a:p>
            <a:r>
              <a:rPr lang="en-US" dirty="0" smtClean="0"/>
              <a:t>February 1, 2011</a:t>
            </a:r>
          </a:p>
          <a:p>
            <a:endParaRPr lang="en-US" dirty="0"/>
          </a:p>
          <a:p>
            <a:r>
              <a:rPr lang="en-US" dirty="0" smtClean="0"/>
              <a:t>Mrs. Ashley Catrett</a:t>
            </a:r>
          </a:p>
          <a:p>
            <a:r>
              <a:rPr lang="en-US" dirty="0" smtClean="0"/>
              <a:t>Brantley High School</a:t>
            </a:r>
          </a:p>
          <a:p>
            <a:r>
              <a:rPr lang="en-US" dirty="0" smtClean="0"/>
              <a:t>300 Main Street</a:t>
            </a:r>
          </a:p>
          <a:p>
            <a:r>
              <a:rPr lang="en-US" dirty="0" smtClean="0"/>
              <a:t>Brantley, AL 38009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4549676"/>
            <a:ext cx="40386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Important</a:t>
            </a:r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: Skip a space between the heading and inside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540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Business Letter</vt:lpstr>
      <vt:lpstr>You’re Fired!</vt:lpstr>
      <vt:lpstr>Slide 3</vt:lpstr>
      <vt:lpstr>Survey: If school was a job, would you be FIRED?</vt:lpstr>
      <vt:lpstr>So…Let’s Talk About Professional Communication</vt:lpstr>
      <vt:lpstr>Block Format</vt:lpstr>
      <vt:lpstr>Parts of a Business Letter</vt:lpstr>
      <vt:lpstr>Heading</vt:lpstr>
      <vt:lpstr>Inside Address</vt:lpstr>
      <vt:lpstr>Salutation</vt:lpstr>
      <vt:lpstr>Body</vt:lpstr>
      <vt:lpstr>Closing</vt:lpstr>
      <vt:lpstr>Signature</vt:lpstr>
      <vt:lpstr>Slide 14</vt:lpstr>
      <vt:lpstr>Try it out!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Letter</dc:title>
  <dc:creator>Casey Hughes Campbell</dc:creator>
  <cp:lastModifiedBy>Casey Hughes Campbell</cp:lastModifiedBy>
  <cp:revision>11</cp:revision>
  <dcterms:created xsi:type="dcterms:W3CDTF">2011-02-01T18:15:29Z</dcterms:created>
  <dcterms:modified xsi:type="dcterms:W3CDTF">2011-02-01T19:55:51Z</dcterms:modified>
</cp:coreProperties>
</file>