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8BB988-9FD4-49F4-AD43-5B6719784C58}"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BB988-9FD4-49F4-AD43-5B6719784C58}"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BB988-9FD4-49F4-AD43-5B6719784C58}"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BB988-9FD4-49F4-AD43-5B6719784C58}"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BB988-9FD4-49F4-AD43-5B6719784C58}"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8BB988-9FD4-49F4-AD43-5B6719784C58}"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BB988-9FD4-49F4-AD43-5B6719784C58}" type="datetimeFigureOut">
              <a:rPr lang="en-US" smtClean="0"/>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BB988-9FD4-49F4-AD43-5B6719784C58}" type="datetimeFigureOut">
              <a:rPr lang="en-US" smtClean="0"/>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BB988-9FD4-49F4-AD43-5B6719784C58}" type="datetimeFigureOut">
              <a:rPr lang="en-US" smtClean="0"/>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BB988-9FD4-49F4-AD43-5B6719784C58}"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BB988-9FD4-49F4-AD43-5B6719784C58}"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8238D-E234-4791-A12D-282DE1C0D8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2000"/>
            <a:lum/>
          </a:blip>
          <a:srcRect/>
          <a:stretch>
            <a:fillRect t="-41000" b="-4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BB988-9FD4-49F4-AD43-5B6719784C58}" type="datetimeFigureOut">
              <a:rPr lang="en-US" smtClean="0"/>
              <a:t>3/9/2011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8238D-E234-4791-A12D-282DE1C0D8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b="1" dirty="0" smtClean="0"/>
              <a:t>The Basic Essay</a:t>
            </a:r>
            <a:endParaRPr lang="en-US" b="1" dirty="0"/>
          </a:p>
        </p:txBody>
      </p:sp>
      <p:sp>
        <p:nvSpPr>
          <p:cNvPr id="3" name="Subtitle 2"/>
          <p:cNvSpPr>
            <a:spLocks noGrp="1"/>
          </p:cNvSpPr>
          <p:nvPr>
            <p:ph type="subTitle" idx="1"/>
          </p:nvPr>
        </p:nvSpPr>
        <p:spPr>
          <a:xfrm>
            <a:off x="304800" y="1295400"/>
            <a:ext cx="8458200" cy="5334000"/>
          </a:xfrm>
        </p:spPr>
        <p:txBody>
          <a:bodyPr>
            <a:normAutofit fontScale="92500" lnSpcReduction="20000"/>
          </a:bodyPr>
          <a:lstStyle/>
          <a:p>
            <a:pPr algn="l"/>
            <a:r>
              <a:rPr lang="en-US" dirty="0" smtClean="0">
                <a:solidFill>
                  <a:schemeClr val="tx1"/>
                </a:solidFill>
              </a:rPr>
              <a:t>Social cliques can cause many problems for students in high school.  Write a 5 paragraph essay answering the question: </a:t>
            </a:r>
          </a:p>
          <a:p>
            <a:pPr algn="l"/>
            <a:endParaRPr lang="en-US" dirty="0" smtClean="0">
              <a:solidFill>
                <a:schemeClr val="tx1"/>
              </a:solidFill>
            </a:endParaRPr>
          </a:p>
          <a:p>
            <a:pPr algn="l"/>
            <a:r>
              <a:rPr lang="en-US" dirty="0" smtClean="0">
                <a:solidFill>
                  <a:schemeClr val="tx1"/>
                </a:solidFill>
              </a:rPr>
              <a:t>What is your opinion about social groups?</a:t>
            </a:r>
          </a:p>
          <a:p>
            <a:pPr algn="l"/>
            <a:endParaRPr lang="en-US" dirty="0" smtClean="0">
              <a:solidFill>
                <a:schemeClr val="tx1"/>
              </a:solidFill>
            </a:endParaRPr>
          </a:p>
          <a:p>
            <a:pPr algn="l"/>
            <a:r>
              <a:rPr lang="en-US" dirty="0" smtClean="0">
                <a:solidFill>
                  <a:schemeClr val="tx1"/>
                </a:solidFill>
              </a:rPr>
              <a:t>Consider your reading and the following questions:</a:t>
            </a:r>
          </a:p>
          <a:p>
            <a:pPr marL="514350" indent="-514350" algn="l">
              <a:buAutoNum type="arabicPeriod"/>
            </a:pPr>
            <a:r>
              <a:rPr lang="en-US" dirty="0" smtClean="0">
                <a:solidFill>
                  <a:schemeClr val="tx1"/>
                </a:solidFill>
              </a:rPr>
              <a:t>Are social groups important to kids at Brantley?</a:t>
            </a:r>
          </a:p>
          <a:p>
            <a:pPr marL="514350" indent="-514350" algn="l">
              <a:buAutoNum type="arabicPeriod"/>
            </a:pPr>
            <a:r>
              <a:rPr lang="en-US" dirty="0" smtClean="0">
                <a:solidFill>
                  <a:schemeClr val="tx1"/>
                </a:solidFill>
              </a:rPr>
              <a:t>Is there any advantage to belonging to a particular social group?</a:t>
            </a:r>
          </a:p>
          <a:p>
            <a:pPr marL="514350" indent="-514350" algn="l">
              <a:buAutoNum type="arabicPeriod"/>
            </a:pPr>
            <a:r>
              <a:rPr lang="en-US" dirty="0" smtClean="0">
                <a:solidFill>
                  <a:schemeClr val="tx1"/>
                </a:solidFill>
              </a:rPr>
              <a:t>What are the different social groups in your school?</a:t>
            </a:r>
          </a:p>
          <a:p>
            <a:pPr algn="l"/>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paragraphs?</a:t>
            </a:r>
            <a:endParaRPr lang="en-US" dirty="0"/>
          </a:p>
        </p:txBody>
      </p:sp>
      <p:sp>
        <p:nvSpPr>
          <p:cNvPr id="3" name="Content Placeholder 2"/>
          <p:cNvSpPr>
            <a:spLocks noGrp="1"/>
          </p:cNvSpPr>
          <p:nvPr>
            <p:ph idx="1"/>
          </p:nvPr>
        </p:nvSpPr>
        <p:spPr/>
        <p:txBody>
          <a:bodyPr>
            <a:normAutofit/>
          </a:bodyPr>
          <a:lstStyle/>
          <a:p>
            <a:r>
              <a:rPr lang="en-US" sz="4000" b="1" dirty="0" smtClean="0"/>
              <a:t>The basic essay has 5 paragraphs.</a:t>
            </a:r>
          </a:p>
          <a:p>
            <a:pPr lvl="1"/>
            <a:r>
              <a:rPr lang="en-US" sz="4000" b="1" dirty="0" smtClean="0"/>
              <a:t>The introduction</a:t>
            </a:r>
          </a:p>
          <a:p>
            <a:pPr lvl="1"/>
            <a:r>
              <a:rPr lang="en-US" sz="4000" b="1" dirty="0" smtClean="0"/>
              <a:t>Three body paragraphs </a:t>
            </a:r>
          </a:p>
          <a:p>
            <a:pPr lvl="1"/>
            <a:r>
              <a:rPr lang="en-US" sz="4000" b="1" dirty="0" smtClean="0"/>
              <a:t>The conclusion</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The introduction should introduce the topic and give some BASIC background information.</a:t>
            </a:r>
          </a:p>
          <a:p>
            <a:r>
              <a:rPr lang="en-US" dirty="0" smtClean="0"/>
              <a:t>It should also contain a </a:t>
            </a:r>
            <a:r>
              <a:rPr lang="en-US" u="sng" dirty="0" smtClean="0"/>
              <a:t>thesis</a:t>
            </a:r>
            <a:r>
              <a:rPr lang="en-US" dirty="0" smtClean="0"/>
              <a:t>.</a:t>
            </a:r>
          </a:p>
          <a:p>
            <a:r>
              <a:rPr lang="en-US" u="sng" dirty="0" smtClean="0"/>
              <a:t>Thesis</a:t>
            </a:r>
            <a:r>
              <a:rPr lang="en-US" dirty="0" smtClean="0"/>
              <a:t>- a sentence that summarizes all of your essay.</a:t>
            </a:r>
          </a:p>
          <a:p>
            <a:r>
              <a:rPr lang="en-US" dirty="0" smtClean="0"/>
              <a:t>For example: In my opinion, social groups can help students feel like they belong and give them a support group, but students should be careful about which groups they enter and why.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Write your thesis!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3482975"/>
            <a:ext cx="8382000" cy="1470025"/>
          </a:xfrm>
        </p:spPr>
        <p:txBody>
          <a:bodyPr>
            <a:normAutofit fontScale="90000"/>
          </a:bodyPr>
          <a:lstStyle/>
          <a:p>
            <a:pPr algn="l"/>
            <a:r>
              <a:rPr lang="en-US" sz="3600" dirty="0" smtClean="0"/>
              <a:t>Use the questions on page 578 to help you write your introduction paragraph.</a:t>
            </a:r>
            <a:br>
              <a:rPr lang="en-US" sz="3600" dirty="0" smtClean="0"/>
            </a:br>
            <a:r>
              <a:rPr lang="en-US" sz="3600" dirty="0"/>
              <a:t/>
            </a:r>
            <a:br>
              <a:rPr lang="en-US" sz="3600" dirty="0"/>
            </a:br>
            <a:r>
              <a:rPr lang="en-US" sz="3600" dirty="0" smtClean="0"/>
              <a:t>Remember:  </a:t>
            </a:r>
            <a:br>
              <a:rPr lang="en-US" sz="3600" dirty="0" smtClean="0"/>
            </a:br>
            <a:r>
              <a:rPr lang="en-US" sz="3600" dirty="0" smtClean="0"/>
              <a:t>Five to Seven Sentences</a:t>
            </a:r>
            <a:br>
              <a:rPr lang="en-US" sz="3600" dirty="0" smtClean="0"/>
            </a:br>
            <a:r>
              <a:rPr lang="en-US" sz="3600" dirty="0" smtClean="0"/>
              <a:t>Correct Grammar</a:t>
            </a:r>
            <a:br>
              <a:rPr lang="en-US" sz="3600" dirty="0" smtClean="0"/>
            </a:br>
            <a:r>
              <a:rPr lang="en-US" sz="3600" dirty="0" smtClean="0"/>
              <a:t>Don’t start with And, But, Because until you are an experienced enough writer to use them correctly</a:t>
            </a:r>
            <a:br>
              <a:rPr lang="en-US" sz="3600" dirty="0" smtClean="0"/>
            </a:br>
            <a:r>
              <a:rPr lang="en-US" sz="3600" dirty="0" smtClean="0"/>
              <a:t>Try not to use the words like, so, or very</a:t>
            </a:r>
            <a:br>
              <a:rPr lang="en-US" sz="3600" dirty="0" smtClean="0"/>
            </a:br>
            <a:r>
              <a:rPr lang="en-US" sz="3600" dirty="0" smtClean="0"/>
              <a:t>Use at least two compound or complex sentences</a:t>
            </a:r>
            <a:br>
              <a:rPr lang="en-US" sz="3600" dirty="0" smtClean="0"/>
            </a:br>
            <a:r>
              <a:rPr lang="en-US" sz="3600" dirty="0" smtClean="0"/>
              <a:t/>
            </a:r>
            <a:br>
              <a:rPr lang="en-US" sz="3600" dirty="0" smtClean="0"/>
            </a:b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three major points of your essay?</a:t>
            </a:r>
            <a:endParaRPr lang="en-US" dirty="0"/>
          </a:p>
        </p:txBody>
      </p:sp>
      <p:sp>
        <p:nvSpPr>
          <p:cNvPr id="3" name="Content Placeholder 2"/>
          <p:cNvSpPr>
            <a:spLocks noGrp="1"/>
          </p:cNvSpPr>
          <p:nvPr>
            <p:ph idx="1"/>
          </p:nvPr>
        </p:nvSpPr>
        <p:spPr/>
        <p:txBody>
          <a:bodyPr/>
          <a:lstStyle/>
          <a:p>
            <a:r>
              <a:rPr lang="en-US" dirty="0" smtClean="0"/>
              <a:t>Write three body paragraphs.</a:t>
            </a:r>
          </a:p>
          <a:p>
            <a:r>
              <a:rPr lang="en-US" dirty="0" smtClean="0"/>
              <a:t>Make sure each paragraph has a main idea sentence and that idea is the only idea discussed.</a:t>
            </a:r>
          </a:p>
          <a:p>
            <a:r>
              <a:rPr lang="en-US" dirty="0" smtClean="0"/>
              <a:t>Make sure that your three major points are DIFFERENT points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conclusion</a:t>
            </a:r>
            <a:endParaRPr lang="en-US" dirty="0"/>
          </a:p>
        </p:txBody>
      </p:sp>
      <p:sp>
        <p:nvSpPr>
          <p:cNvPr id="3" name="Content Placeholder 2"/>
          <p:cNvSpPr>
            <a:spLocks noGrp="1"/>
          </p:cNvSpPr>
          <p:nvPr>
            <p:ph idx="1"/>
          </p:nvPr>
        </p:nvSpPr>
        <p:spPr/>
        <p:txBody>
          <a:bodyPr/>
          <a:lstStyle/>
          <a:p>
            <a:r>
              <a:rPr lang="en-US" dirty="0" smtClean="0"/>
              <a:t>Why is all this important?</a:t>
            </a:r>
          </a:p>
          <a:p>
            <a:r>
              <a:rPr lang="en-US" dirty="0" smtClean="0"/>
              <a:t>What should be done?</a:t>
            </a:r>
          </a:p>
          <a:p>
            <a:r>
              <a:rPr lang="en-US" smtClean="0"/>
              <a:t>Summarize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233</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Basic Essay</vt:lpstr>
      <vt:lpstr>How many paragraphs?</vt:lpstr>
      <vt:lpstr>The Introduction</vt:lpstr>
      <vt:lpstr>Write your thesis!</vt:lpstr>
      <vt:lpstr>Use the questions on page 578 to help you write your introduction paragraph.  Remember:   Five to Seven Sentences Correct Grammar Don’t start with And, But, Because until you are an experienced enough writer to use them correctly Try not to use the words like, so, or very Use at least two compound or complex sentences   </vt:lpstr>
      <vt:lpstr>What are the three major points of your essay?</vt:lpstr>
      <vt:lpstr>Write a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 Essay</dc:title>
  <dc:creator>Casey Hughes Campbell</dc:creator>
  <cp:lastModifiedBy>Casey Hughes Campbell</cp:lastModifiedBy>
  <cp:revision>4</cp:revision>
  <dcterms:created xsi:type="dcterms:W3CDTF">2011-03-09T19:02:15Z</dcterms:created>
  <dcterms:modified xsi:type="dcterms:W3CDTF">2011-03-09T19:33:23Z</dcterms:modified>
</cp:coreProperties>
</file>